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2147473526" r:id="rId5"/>
    <p:sldId id="2147481121" r:id="rId6"/>
    <p:sldId id="2147481122" r:id="rId7"/>
    <p:sldId id="2147481123" r:id="rId8"/>
    <p:sldId id="2147481124" r:id="rId9"/>
    <p:sldId id="2147481125" r:id="rId10"/>
    <p:sldId id="2147481126" r:id="rId11"/>
    <p:sldId id="2147481127" r:id="rId12"/>
    <p:sldId id="2147481128" r:id="rId13"/>
    <p:sldId id="2147481129" r:id="rId14"/>
    <p:sldId id="2147481148" r:id="rId15"/>
    <p:sldId id="2147481131" r:id="rId16"/>
    <p:sldId id="2147481132" r:id="rId17"/>
    <p:sldId id="2147481133" r:id="rId18"/>
    <p:sldId id="2147481134" r:id="rId19"/>
    <p:sldId id="2147481135" r:id="rId20"/>
    <p:sldId id="2147481136" r:id="rId21"/>
    <p:sldId id="2147481137" r:id="rId22"/>
    <p:sldId id="2147481138" r:id="rId23"/>
    <p:sldId id="2147481139" r:id="rId24"/>
    <p:sldId id="2147481140" r:id="rId25"/>
    <p:sldId id="2147481141" r:id="rId26"/>
    <p:sldId id="2147481142" r:id="rId27"/>
    <p:sldId id="2147481143" r:id="rId28"/>
    <p:sldId id="2147481144" r:id="rId29"/>
    <p:sldId id="2147481145" r:id="rId30"/>
    <p:sldId id="2147481146" r:id="rId31"/>
    <p:sldId id="214748114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7B8A4A-FAE0-D5F6-DFF5-E5A9F3A0EB36}" name="a.o.fareid@outlook.com" initials="" userId="9c167f6ec7c344e4" providerId="Windows Live"/>
  <p188:author id="{AA595094-0355-5989-2DB6-A3F91F7ED86C}" name="Shea, Erich" initials="SE" userId="S::eshea@americanchemistry.com::58d2bdb6-9e52-4eb9-bec8-1b5a9c616deb" providerId="AD"/>
  <p188:author id="{33A0FA9D-9EB0-C6D0-2B33-8C48D567EC27}" name="Stevens, Colleen" initials="CS" userId="S::cstevens@americanchemistry.com::a8c2acf3-1dd1-43c1-8e3e-a95468afd9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66A"/>
    <a:srgbClr val="4FA3AE"/>
    <a:srgbClr val="76757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39"/>
    <p:restoredTop sz="88720"/>
  </p:normalViewPr>
  <p:slideViewPr>
    <p:cSldViewPr snapToGrid="0">
      <p:cViewPr varScale="1">
        <p:scale>
          <a:sx n="66" d="100"/>
          <a:sy n="66" d="100"/>
        </p:scale>
        <p:origin x="964" y="3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1" d="100"/>
          <a:sy n="61" d="100"/>
        </p:scale>
        <p:origin x="3168"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a, Erich" userId="58d2bdb6-9e52-4eb9-bec8-1b5a9c616deb" providerId="ADAL" clId="{D675A63C-F015-4EC3-BA01-1EA73E18C6C2}"/>
    <pc:docChg chg="undo custSel modSld">
      <pc:chgData name="Shea, Erich" userId="58d2bdb6-9e52-4eb9-bec8-1b5a9c616deb" providerId="ADAL" clId="{D675A63C-F015-4EC3-BA01-1EA73E18C6C2}" dt="2024-07-01T16:28:26.502" v="1" actId="21"/>
      <pc:docMkLst>
        <pc:docMk/>
      </pc:docMkLst>
      <pc:sldChg chg="modSp mod">
        <pc:chgData name="Shea, Erich" userId="58d2bdb6-9e52-4eb9-bec8-1b5a9c616deb" providerId="ADAL" clId="{D675A63C-F015-4EC3-BA01-1EA73E18C6C2}" dt="2024-07-01T16:28:26.502" v="1" actId="21"/>
        <pc:sldMkLst>
          <pc:docMk/>
          <pc:sldMk cId="1298699778" sldId="2147473526"/>
        </pc:sldMkLst>
        <pc:spChg chg="mod">
          <ac:chgData name="Shea, Erich" userId="58d2bdb6-9e52-4eb9-bec8-1b5a9c616deb" providerId="ADAL" clId="{D675A63C-F015-4EC3-BA01-1EA73E18C6C2}" dt="2024-07-01T16:28:26.502" v="1" actId="21"/>
          <ac:spMkLst>
            <pc:docMk/>
            <pc:sldMk cId="1298699778" sldId="2147473526"/>
            <ac:spMk id="3" creationId="{3BC29CBE-92BF-7130-743B-D7C70C76D64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ACC Registered HD Tests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810796554157434E-2"/>
          <c:y val="0.10860136219924493"/>
          <c:w val="0.87272268373285633"/>
          <c:h val="0.70417350232056064"/>
        </c:manualLayout>
      </c:layout>
      <c:barChart>
        <c:barDir val="col"/>
        <c:grouping val="clustered"/>
        <c:varyColors val="0"/>
        <c:ser>
          <c:idx val="1"/>
          <c:order val="1"/>
          <c:tx>
            <c:v>Number of Registered Tests</c:v>
          </c:tx>
          <c:spPr>
            <a:solidFill>
              <a:schemeClr val="bg1"/>
            </a:solidFill>
            <a:ln>
              <a:noFill/>
            </a:ln>
            <a:effectLst/>
          </c:spPr>
          <c:invertIfNegative val="0"/>
          <c:cat>
            <c:numRef>
              <c:f>HD!$I$3:$AH$3</c:f>
              <c:numCache>
                <c:formatCode>General</c:formatCode>
                <c:ptCount val="26"/>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numCache>
            </c:numRef>
          </c:cat>
          <c:val>
            <c:numRef>
              <c:f>HD!$I$28:$AH$28</c:f>
              <c:numCache>
                <c:formatCode>General</c:formatCode>
                <c:ptCount val="26"/>
                <c:pt idx="0">
                  <c:v>1233</c:v>
                </c:pt>
                <c:pt idx="1">
                  <c:v>734</c:v>
                </c:pt>
                <c:pt idx="2">
                  <c:v>618</c:v>
                </c:pt>
                <c:pt idx="3">
                  <c:v>695</c:v>
                </c:pt>
                <c:pt idx="4">
                  <c:v>869</c:v>
                </c:pt>
                <c:pt idx="5">
                  <c:v>470</c:v>
                </c:pt>
                <c:pt idx="6">
                  <c:v>365</c:v>
                </c:pt>
                <c:pt idx="7">
                  <c:v>450</c:v>
                </c:pt>
                <c:pt idx="8">
                  <c:v>644</c:v>
                </c:pt>
                <c:pt idx="9">
                  <c:v>510</c:v>
                </c:pt>
                <c:pt idx="10">
                  <c:v>427</c:v>
                </c:pt>
                <c:pt idx="11">
                  <c:v>481</c:v>
                </c:pt>
                <c:pt idx="12">
                  <c:v>396</c:v>
                </c:pt>
                <c:pt idx="13">
                  <c:v>511</c:v>
                </c:pt>
                <c:pt idx="14">
                  <c:v>548</c:v>
                </c:pt>
                <c:pt idx="15">
                  <c:v>523</c:v>
                </c:pt>
                <c:pt idx="16">
                  <c:v>598</c:v>
                </c:pt>
                <c:pt idx="17">
                  <c:v>782</c:v>
                </c:pt>
                <c:pt idx="18">
                  <c:v>638</c:v>
                </c:pt>
                <c:pt idx="19">
                  <c:v>405</c:v>
                </c:pt>
                <c:pt idx="20">
                  <c:v>242</c:v>
                </c:pt>
                <c:pt idx="21">
                  <c:v>265</c:v>
                </c:pt>
                <c:pt idx="22">
                  <c:v>264</c:v>
                </c:pt>
                <c:pt idx="23">
                  <c:v>301</c:v>
                </c:pt>
                <c:pt idx="24">
                  <c:v>282</c:v>
                </c:pt>
                <c:pt idx="25">
                  <c:v>327</c:v>
                </c:pt>
              </c:numCache>
            </c:numRef>
          </c:val>
          <c:extLst>
            <c:ext xmlns:c16="http://schemas.microsoft.com/office/drawing/2014/chart" uri="{C3380CC4-5D6E-409C-BE32-E72D297353CC}">
              <c16:uniqueId val="{00000000-A84F-5648-B825-D32EE287CCF1}"/>
            </c:ext>
          </c:extLst>
        </c:ser>
        <c:dLbls>
          <c:showLegendKey val="0"/>
          <c:showVal val="0"/>
          <c:showCatName val="0"/>
          <c:showSerName val="0"/>
          <c:showPercent val="0"/>
          <c:showBubbleSize val="0"/>
        </c:dLbls>
        <c:gapWidth val="219"/>
        <c:axId val="647287288"/>
        <c:axId val="647285848"/>
        <c:extLst>
          <c:ext xmlns:c15="http://schemas.microsoft.com/office/drawing/2012/chart" uri="{02D57815-91ED-43cb-92C2-25804820EDAC}">
            <c15:filteredBarSeries>
              <c15:ser>
                <c:idx val="0"/>
                <c:order val="0"/>
                <c:tx>
                  <c:v>Year</c:v>
                </c:tx>
                <c:spPr>
                  <a:solidFill>
                    <a:schemeClr val="accent1">
                      <a:shade val="65000"/>
                    </a:schemeClr>
                  </a:solidFill>
                  <a:ln>
                    <a:noFill/>
                  </a:ln>
                  <a:effectLst/>
                </c:spPr>
                <c:invertIfNegative val="0"/>
                <c:cat>
                  <c:numRef>
                    <c:extLst>
                      <c:ext uri="{02D57815-91ED-43cb-92C2-25804820EDAC}">
                        <c15:formulaRef>
                          <c15:sqref>HD!$I$3:$AH$3</c15:sqref>
                        </c15:formulaRef>
                      </c:ext>
                    </c:extLst>
                    <c:numCache>
                      <c:formatCode>General</c:formatCode>
                      <c:ptCount val="26"/>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numCache>
                  </c:numRef>
                </c:cat>
                <c:val>
                  <c:numRef>
                    <c:extLst>
                      <c:ext uri="{02D57815-91ED-43cb-92C2-25804820EDAC}">
                        <c15:formulaRef>
                          <c15:sqref>HD!$I$3:$AH$3</c15:sqref>
                        </c15:formulaRef>
                      </c:ext>
                    </c:extLst>
                    <c:numCache>
                      <c:formatCode>General</c:formatCode>
                      <c:ptCount val="26"/>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numCache>
                  </c:numRef>
                </c:val>
                <c:extLst>
                  <c:ext xmlns:c16="http://schemas.microsoft.com/office/drawing/2014/chart" uri="{C3380CC4-5D6E-409C-BE32-E72D297353CC}">
                    <c16:uniqueId val="{00000002-A84F-5648-B825-D32EE287CCF1}"/>
                  </c:ext>
                </c:extLst>
              </c15:ser>
            </c15:filteredBarSeries>
          </c:ext>
        </c:extLst>
      </c:barChart>
      <c:lineChart>
        <c:grouping val="standard"/>
        <c:varyColors val="0"/>
        <c:ser>
          <c:idx val="2"/>
          <c:order val="2"/>
          <c:tx>
            <c:v>Test Value</c:v>
          </c:tx>
          <c:spPr>
            <a:ln w="28575" cap="rnd">
              <a:solidFill>
                <a:srgbClr val="24366A"/>
              </a:solidFill>
              <a:round/>
            </a:ln>
            <a:effectLst/>
          </c:spPr>
          <c:marker>
            <c:symbol val="none"/>
          </c:marker>
          <c:cat>
            <c:numRef>
              <c:f>HD!$I$3:$AH$3</c:f>
              <c:numCache>
                <c:formatCode>General</c:formatCode>
                <c:ptCount val="26"/>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numCache>
            </c:numRef>
          </c:cat>
          <c:val>
            <c:numRef>
              <c:f>HD!$I$30:$AH$30</c:f>
              <c:numCache>
                <c:formatCode>General</c:formatCode>
                <c:ptCount val="26"/>
                <c:pt idx="0">
                  <c:v>184.95</c:v>
                </c:pt>
                <c:pt idx="1">
                  <c:v>110.1</c:v>
                </c:pt>
                <c:pt idx="2">
                  <c:v>92.7</c:v>
                </c:pt>
                <c:pt idx="3">
                  <c:v>104.25</c:v>
                </c:pt>
                <c:pt idx="4">
                  <c:v>130.35</c:v>
                </c:pt>
                <c:pt idx="5">
                  <c:v>70.5</c:v>
                </c:pt>
                <c:pt idx="6">
                  <c:v>54.75</c:v>
                </c:pt>
                <c:pt idx="7">
                  <c:v>67.5</c:v>
                </c:pt>
                <c:pt idx="8">
                  <c:v>96.6</c:v>
                </c:pt>
                <c:pt idx="9">
                  <c:v>76.5</c:v>
                </c:pt>
                <c:pt idx="10">
                  <c:v>64.05</c:v>
                </c:pt>
                <c:pt idx="11">
                  <c:v>72.150000000000006</c:v>
                </c:pt>
                <c:pt idx="12">
                  <c:v>59.4</c:v>
                </c:pt>
                <c:pt idx="13">
                  <c:v>76.650000000000006</c:v>
                </c:pt>
                <c:pt idx="14">
                  <c:v>82.2</c:v>
                </c:pt>
                <c:pt idx="15">
                  <c:v>78.45</c:v>
                </c:pt>
                <c:pt idx="16">
                  <c:v>89.7</c:v>
                </c:pt>
                <c:pt idx="17">
                  <c:v>117.3</c:v>
                </c:pt>
                <c:pt idx="18">
                  <c:v>95.7</c:v>
                </c:pt>
                <c:pt idx="19">
                  <c:v>60.75</c:v>
                </c:pt>
                <c:pt idx="20">
                  <c:v>36.299999999999997</c:v>
                </c:pt>
                <c:pt idx="21">
                  <c:v>39.75</c:v>
                </c:pt>
                <c:pt idx="22">
                  <c:v>39.6</c:v>
                </c:pt>
                <c:pt idx="23">
                  <c:v>45.15</c:v>
                </c:pt>
                <c:pt idx="24">
                  <c:v>42.3</c:v>
                </c:pt>
                <c:pt idx="25">
                  <c:v>49.05</c:v>
                </c:pt>
              </c:numCache>
            </c:numRef>
          </c:val>
          <c:smooth val="0"/>
          <c:extLst>
            <c:ext xmlns:c16="http://schemas.microsoft.com/office/drawing/2014/chart" uri="{C3380CC4-5D6E-409C-BE32-E72D297353CC}">
              <c16:uniqueId val="{00000001-A84F-5648-B825-D32EE287CCF1}"/>
            </c:ext>
          </c:extLst>
        </c:ser>
        <c:dLbls>
          <c:showLegendKey val="0"/>
          <c:showVal val="0"/>
          <c:showCatName val="0"/>
          <c:showSerName val="0"/>
          <c:showPercent val="0"/>
          <c:showBubbleSize val="0"/>
        </c:dLbls>
        <c:marker val="1"/>
        <c:smooth val="0"/>
        <c:axId val="700811960"/>
        <c:axId val="700810880"/>
      </c:lineChart>
      <c:catAx>
        <c:axId val="647287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647285848"/>
        <c:crosses val="autoZero"/>
        <c:auto val="1"/>
        <c:lblAlgn val="ctr"/>
        <c:lblOffset val="100"/>
        <c:noMultiLvlLbl val="0"/>
      </c:catAx>
      <c:valAx>
        <c:axId val="647285848"/>
        <c:scaling>
          <c:orientation val="minMax"/>
        </c:scaling>
        <c:delete val="0"/>
        <c:axPos val="l"/>
        <c:majorGridlines>
          <c:spPr>
            <a:ln w="6350" cap="flat" cmpd="sng" algn="ctr">
              <a:solidFill>
                <a:schemeClr val="bg1">
                  <a:alpha val="2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Number of Registered</a:t>
                </a:r>
                <a:r>
                  <a:rPr lang="en-US" sz="14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HD Tests</a:t>
                </a:r>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6.6548358473824312E-3"/>
              <c:y val="0.2060541701598364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647287288"/>
        <c:crosses val="autoZero"/>
        <c:crossBetween val="between"/>
      </c:valAx>
      <c:valAx>
        <c:axId val="700810880"/>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Estimated*</a:t>
                </a:r>
                <a:r>
                  <a:rPr lang="en-US" sz="14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Test Value, $ Millions</a:t>
                </a:r>
              </a:p>
            </c:rich>
          </c:tx>
          <c:layout>
            <c:manualLayout>
              <c:xMode val="edge"/>
              <c:yMode val="edge"/>
              <c:x val="0.98108245009746453"/>
              <c:y val="0.1856875928087276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700811960"/>
        <c:crosses val="max"/>
        <c:crossBetween val="between"/>
      </c:valAx>
      <c:catAx>
        <c:axId val="700811960"/>
        <c:scaling>
          <c:orientation val="minMax"/>
        </c:scaling>
        <c:delete val="1"/>
        <c:axPos val="b"/>
        <c:numFmt formatCode="General" sourceLinked="1"/>
        <c:majorTickMark val="out"/>
        <c:minorTickMark val="none"/>
        <c:tickLblPos val="nextTo"/>
        <c:crossAx val="700810880"/>
        <c:crosses val="autoZero"/>
        <c:auto val="1"/>
        <c:lblAlgn val="ctr"/>
        <c:lblOffset val="100"/>
        <c:noMultiLvlLbl val="0"/>
      </c:catAx>
      <c:spPr>
        <a:noFill/>
        <a:ln w="6350">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legendEntry>
      <c:layout>
        <c:manualLayout>
          <c:xMode val="edge"/>
          <c:yMode val="edge"/>
          <c:x val="0.27005737654886164"/>
          <c:y val="0.92954873394448878"/>
          <c:w val="0.43662928035158394"/>
          <c:h val="5.43482064741907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ACC Registered LD Tests</a:t>
            </a:r>
          </a:p>
        </c:rich>
      </c:tx>
      <c:layout>
        <c:manualLayout>
          <c:xMode val="edge"/>
          <c:yMode val="edge"/>
          <c:x val="0.34983083442209478"/>
          <c:y val="3.192339725274449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79787115119927E-2"/>
          <c:y val="0.1383613242596034"/>
          <c:w val="0.87274853453877277"/>
          <c:h val="0.67580281897841776"/>
        </c:manualLayout>
      </c:layout>
      <c:barChart>
        <c:barDir val="col"/>
        <c:grouping val="clustered"/>
        <c:varyColors val="0"/>
        <c:ser>
          <c:idx val="1"/>
          <c:order val="1"/>
          <c:tx>
            <c:v>Number of Registered Tests</c:v>
          </c:tx>
          <c:spPr>
            <a:solidFill>
              <a:schemeClr val="bg1"/>
            </a:solidFill>
            <a:ln>
              <a:noFill/>
            </a:ln>
            <a:effectLst/>
          </c:spPr>
          <c:invertIfNegative val="0"/>
          <c:cat>
            <c:numRef>
              <c:f>LD!$L$3:$AH$3</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LD!$L$32:$AH$32</c:f>
              <c:numCache>
                <c:formatCode>General</c:formatCode>
                <c:ptCount val="23"/>
                <c:pt idx="0">
                  <c:v>2004</c:v>
                </c:pt>
                <c:pt idx="1">
                  <c:v>986</c:v>
                </c:pt>
                <c:pt idx="2">
                  <c:v>1190</c:v>
                </c:pt>
                <c:pt idx="3">
                  <c:v>1816</c:v>
                </c:pt>
                <c:pt idx="4">
                  <c:v>807</c:v>
                </c:pt>
                <c:pt idx="5">
                  <c:v>956</c:v>
                </c:pt>
                <c:pt idx="6">
                  <c:v>1022</c:v>
                </c:pt>
                <c:pt idx="7">
                  <c:v>848</c:v>
                </c:pt>
                <c:pt idx="8">
                  <c:v>1443</c:v>
                </c:pt>
                <c:pt idx="9">
                  <c:v>1950</c:v>
                </c:pt>
                <c:pt idx="10">
                  <c:v>1176</c:v>
                </c:pt>
                <c:pt idx="11">
                  <c:v>1218</c:v>
                </c:pt>
                <c:pt idx="12">
                  <c:v>1095</c:v>
                </c:pt>
                <c:pt idx="13">
                  <c:v>954</c:v>
                </c:pt>
                <c:pt idx="14">
                  <c:v>1046</c:v>
                </c:pt>
                <c:pt idx="15">
                  <c:v>1222</c:v>
                </c:pt>
                <c:pt idx="16">
                  <c:v>1658</c:v>
                </c:pt>
                <c:pt idx="17">
                  <c:v>2101</c:v>
                </c:pt>
                <c:pt idx="18">
                  <c:v>2433</c:v>
                </c:pt>
                <c:pt idx="19">
                  <c:v>1724</c:v>
                </c:pt>
                <c:pt idx="20">
                  <c:v>1569</c:v>
                </c:pt>
                <c:pt idx="21">
                  <c:v>1208</c:v>
                </c:pt>
                <c:pt idx="22">
                  <c:v>1359</c:v>
                </c:pt>
              </c:numCache>
            </c:numRef>
          </c:val>
          <c:extLst>
            <c:ext xmlns:c16="http://schemas.microsoft.com/office/drawing/2014/chart" uri="{C3380CC4-5D6E-409C-BE32-E72D297353CC}">
              <c16:uniqueId val="{00000000-EA59-2D4E-8961-7E6782D7F18A}"/>
            </c:ext>
          </c:extLst>
        </c:ser>
        <c:dLbls>
          <c:showLegendKey val="0"/>
          <c:showVal val="0"/>
          <c:showCatName val="0"/>
          <c:showSerName val="0"/>
          <c:showPercent val="0"/>
          <c:showBubbleSize val="0"/>
        </c:dLbls>
        <c:gapWidth val="150"/>
        <c:axId val="702665056"/>
        <c:axId val="702659296"/>
        <c:extLst>
          <c:ext xmlns:c15="http://schemas.microsoft.com/office/drawing/2012/chart" uri="{02D57815-91ED-43cb-92C2-25804820EDAC}">
            <c15:filteredBarSeries>
              <c15:ser>
                <c:idx val="0"/>
                <c:order val="0"/>
                <c:tx>
                  <c:v>Year</c:v>
                </c:tx>
                <c:spPr>
                  <a:solidFill>
                    <a:schemeClr val="accent1">
                      <a:shade val="65000"/>
                    </a:schemeClr>
                  </a:solidFill>
                  <a:ln>
                    <a:noFill/>
                  </a:ln>
                  <a:effectLst/>
                </c:spPr>
                <c:invertIfNegative val="0"/>
                <c:cat>
                  <c:numRef>
                    <c:extLst>
                      <c:ext uri="{02D57815-91ED-43cb-92C2-25804820EDAC}">
                        <c15:formulaRef>
                          <c15:sqref>LD!$L$3:$AH$3</c15:sqref>
                        </c15:formulaRef>
                      </c:ext>
                    </c:extLst>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extLst>
                      <c:ext uri="{02D57815-91ED-43cb-92C2-25804820EDAC}">
                        <c15:formulaRef>
                          <c15:sqref>LD!$L$3:$AH$3</c15:sqref>
                        </c15:formulaRef>
                      </c:ext>
                    </c:extLst>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val>
                <c:extLst>
                  <c:ext xmlns:c16="http://schemas.microsoft.com/office/drawing/2014/chart" uri="{C3380CC4-5D6E-409C-BE32-E72D297353CC}">
                    <c16:uniqueId val="{00000002-EA59-2D4E-8961-7E6782D7F18A}"/>
                  </c:ext>
                </c:extLst>
              </c15:ser>
            </c15:filteredBarSeries>
          </c:ext>
        </c:extLst>
      </c:barChart>
      <c:lineChart>
        <c:grouping val="standard"/>
        <c:varyColors val="0"/>
        <c:ser>
          <c:idx val="2"/>
          <c:order val="2"/>
          <c:tx>
            <c:v>Test Value</c:v>
          </c:tx>
          <c:spPr>
            <a:ln w="28575" cap="rnd">
              <a:solidFill>
                <a:srgbClr val="24366A"/>
              </a:solidFill>
              <a:round/>
            </a:ln>
            <a:effectLst/>
          </c:spPr>
          <c:marker>
            <c:symbol val="none"/>
          </c:marker>
          <c:cat>
            <c:numRef>
              <c:f>LD!$L$3:$AH$3</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LD!$L$34:$AH$34</c:f>
              <c:numCache>
                <c:formatCode>General</c:formatCode>
                <c:ptCount val="23"/>
                <c:pt idx="0">
                  <c:v>100.2</c:v>
                </c:pt>
                <c:pt idx="1">
                  <c:v>49.3</c:v>
                </c:pt>
                <c:pt idx="2">
                  <c:v>59.5</c:v>
                </c:pt>
                <c:pt idx="3">
                  <c:v>90.8</c:v>
                </c:pt>
                <c:pt idx="4">
                  <c:v>40.35</c:v>
                </c:pt>
                <c:pt idx="5">
                  <c:v>47.8</c:v>
                </c:pt>
                <c:pt idx="6">
                  <c:v>51.1</c:v>
                </c:pt>
                <c:pt idx="7">
                  <c:v>42.4</c:v>
                </c:pt>
                <c:pt idx="8">
                  <c:v>72.150000000000006</c:v>
                </c:pt>
                <c:pt idx="9">
                  <c:v>97.5</c:v>
                </c:pt>
                <c:pt idx="10">
                  <c:v>58.8</c:v>
                </c:pt>
                <c:pt idx="11">
                  <c:v>60.9</c:v>
                </c:pt>
                <c:pt idx="12">
                  <c:v>54.75</c:v>
                </c:pt>
                <c:pt idx="13">
                  <c:v>47.7</c:v>
                </c:pt>
                <c:pt idx="14">
                  <c:v>52.3</c:v>
                </c:pt>
                <c:pt idx="15">
                  <c:v>61.1</c:v>
                </c:pt>
                <c:pt idx="16">
                  <c:v>82.9</c:v>
                </c:pt>
                <c:pt idx="17">
                  <c:v>105.05</c:v>
                </c:pt>
                <c:pt idx="18">
                  <c:v>121.65</c:v>
                </c:pt>
                <c:pt idx="19">
                  <c:v>86.2</c:v>
                </c:pt>
                <c:pt idx="20">
                  <c:v>78.45</c:v>
                </c:pt>
                <c:pt idx="21">
                  <c:v>60.4</c:v>
                </c:pt>
                <c:pt idx="22">
                  <c:v>67.95</c:v>
                </c:pt>
              </c:numCache>
            </c:numRef>
          </c:val>
          <c:smooth val="0"/>
          <c:extLst>
            <c:ext xmlns:c16="http://schemas.microsoft.com/office/drawing/2014/chart" uri="{C3380CC4-5D6E-409C-BE32-E72D297353CC}">
              <c16:uniqueId val="{00000001-EA59-2D4E-8961-7E6782D7F18A}"/>
            </c:ext>
          </c:extLst>
        </c:ser>
        <c:dLbls>
          <c:showLegendKey val="0"/>
          <c:showVal val="0"/>
          <c:showCatName val="0"/>
          <c:showSerName val="0"/>
          <c:showPercent val="0"/>
          <c:showBubbleSize val="0"/>
        </c:dLbls>
        <c:marker val="1"/>
        <c:smooth val="0"/>
        <c:axId val="702660376"/>
        <c:axId val="702661456"/>
      </c:lineChart>
      <c:catAx>
        <c:axId val="70266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702659296"/>
        <c:crosses val="autoZero"/>
        <c:auto val="1"/>
        <c:lblAlgn val="ctr"/>
        <c:lblOffset val="100"/>
        <c:noMultiLvlLbl val="0"/>
      </c:catAx>
      <c:valAx>
        <c:axId val="702659296"/>
        <c:scaling>
          <c:orientation val="minMax"/>
        </c:scaling>
        <c:delete val="0"/>
        <c:axPos val="l"/>
        <c:majorGridlines>
          <c:spPr>
            <a:ln w="6350" cap="flat" cmpd="sng" algn="ctr">
              <a:solidFill>
                <a:schemeClr val="bg1">
                  <a:alpha val="2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Number of Registered Tests</a:t>
                </a:r>
              </a:p>
            </c:rich>
          </c:tx>
          <c:layout>
            <c:manualLayout>
              <c:xMode val="edge"/>
              <c:yMode val="edge"/>
              <c:x val="0"/>
              <c:y val="0.246620712889029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702665056"/>
        <c:crosses val="autoZero"/>
        <c:crossBetween val="between"/>
      </c:valAx>
      <c:valAx>
        <c:axId val="70266145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Estimated* Test Value, $ millions</a:t>
                </a:r>
              </a:p>
            </c:rich>
          </c:tx>
          <c:layout>
            <c:manualLayout>
              <c:xMode val="edge"/>
              <c:yMode val="edge"/>
              <c:x val="0.98161867965262095"/>
              <c:y val="0.2054432632540650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702660376"/>
        <c:crosses val="max"/>
        <c:crossBetween val="between"/>
      </c:valAx>
      <c:catAx>
        <c:axId val="702660376"/>
        <c:scaling>
          <c:orientation val="minMax"/>
        </c:scaling>
        <c:delete val="1"/>
        <c:axPos val="b"/>
        <c:numFmt formatCode="General" sourceLinked="1"/>
        <c:majorTickMark val="none"/>
        <c:minorTickMark val="none"/>
        <c:tickLblPos val="nextTo"/>
        <c:crossAx val="7026614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DC153-19D0-4205-BFC6-83E481A120A6}"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09EE8-8B98-46CD-A966-05FBD964D1FD}" type="slidenum">
              <a:rPr lang="en-US" smtClean="0"/>
              <a:t>‹#›</a:t>
            </a:fld>
            <a:endParaRPr lang="en-US"/>
          </a:p>
        </p:txBody>
      </p:sp>
    </p:spTree>
    <p:extLst>
      <p:ext uri="{BB962C8B-B14F-4D97-AF65-F5344CB8AC3E}">
        <p14:creationId xmlns:p14="http://schemas.microsoft.com/office/powerpoint/2010/main" val="187830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EAD1E-4BD1-4548-8476-5E337384A3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697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09EE8-8B98-46CD-A966-05FBD964D1FD}" type="slidenum">
              <a:rPr lang="en-US" smtClean="0"/>
              <a:t>23</a:t>
            </a:fld>
            <a:endParaRPr lang="en-US"/>
          </a:p>
        </p:txBody>
      </p:sp>
    </p:spTree>
    <p:extLst>
      <p:ext uri="{BB962C8B-B14F-4D97-AF65-F5344CB8AC3E}">
        <p14:creationId xmlns:p14="http://schemas.microsoft.com/office/powerpoint/2010/main" val="2615523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09EE8-8B98-46CD-A966-05FBD964D1FD}" type="slidenum">
              <a:rPr lang="en-US" smtClean="0"/>
              <a:t>24</a:t>
            </a:fld>
            <a:endParaRPr lang="en-US"/>
          </a:p>
        </p:txBody>
      </p:sp>
    </p:spTree>
    <p:extLst>
      <p:ext uri="{BB962C8B-B14F-4D97-AF65-F5344CB8AC3E}">
        <p14:creationId xmlns:p14="http://schemas.microsoft.com/office/powerpoint/2010/main" val="1160306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09EE8-8B98-46CD-A966-05FBD964D1FD}" type="slidenum">
              <a:rPr lang="en-US" smtClean="0"/>
              <a:t>25</a:t>
            </a:fld>
            <a:endParaRPr lang="en-US"/>
          </a:p>
        </p:txBody>
      </p:sp>
    </p:spTree>
    <p:extLst>
      <p:ext uri="{BB962C8B-B14F-4D97-AF65-F5344CB8AC3E}">
        <p14:creationId xmlns:p14="http://schemas.microsoft.com/office/powerpoint/2010/main" val="2005071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fld id="{2B109EE8-8B98-46CD-A966-05FBD964D1FD}" type="slidenum">
              <a:rPr lang="en-US" smtClean="0"/>
              <a:t>26</a:t>
            </a:fld>
            <a:endParaRPr lang="en-US"/>
          </a:p>
        </p:txBody>
      </p:sp>
    </p:spTree>
    <p:extLst>
      <p:ext uri="{BB962C8B-B14F-4D97-AF65-F5344CB8AC3E}">
        <p14:creationId xmlns:p14="http://schemas.microsoft.com/office/powerpoint/2010/main" val="2380195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fld id="{2B109EE8-8B98-46CD-A966-05FBD964D1FD}" type="slidenum">
              <a:rPr lang="en-US" smtClean="0"/>
              <a:t>27</a:t>
            </a:fld>
            <a:endParaRPr lang="en-US"/>
          </a:p>
        </p:txBody>
      </p:sp>
    </p:spTree>
    <p:extLst>
      <p:ext uri="{BB962C8B-B14F-4D97-AF65-F5344CB8AC3E}">
        <p14:creationId xmlns:p14="http://schemas.microsoft.com/office/powerpoint/2010/main" val="2340208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109EE8-8B98-46CD-A966-05FBD964D1FD}" type="slidenum">
              <a:rPr lang="en-US" smtClean="0"/>
              <a:t>28</a:t>
            </a:fld>
            <a:endParaRPr lang="en-US"/>
          </a:p>
        </p:txBody>
      </p:sp>
    </p:spTree>
    <p:extLst>
      <p:ext uri="{BB962C8B-B14F-4D97-AF65-F5344CB8AC3E}">
        <p14:creationId xmlns:p14="http://schemas.microsoft.com/office/powerpoint/2010/main" val="408035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09EE8-8B98-46CD-A966-05FBD964D1FD}" type="slidenum">
              <a:rPr lang="en-US" smtClean="0"/>
              <a:t>2</a:t>
            </a:fld>
            <a:endParaRPr lang="en-US"/>
          </a:p>
        </p:txBody>
      </p:sp>
    </p:spTree>
    <p:extLst>
      <p:ext uri="{BB962C8B-B14F-4D97-AF65-F5344CB8AC3E}">
        <p14:creationId xmlns:p14="http://schemas.microsoft.com/office/powerpoint/2010/main" val="60232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09EE8-8B98-46CD-A966-05FBD964D1FD}" type="slidenum">
              <a:rPr lang="en-US" smtClean="0"/>
              <a:t>3</a:t>
            </a:fld>
            <a:endParaRPr lang="en-US"/>
          </a:p>
        </p:txBody>
      </p:sp>
    </p:spTree>
    <p:extLst>
      <p:ext uri="{BB962C8B-B14F-4D97-AF65-F5344CB8AC3E}">
        <p14:creationId xmlns:p14="http://schemas.microsoft.com/office/powerpoint/2010/main" val="302391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09EE8-8B98-46CD-A966-05FBD964D1FD}" type="slidenum">
              <a:rPr lang="en-US" smtClean="0"/>
              <a:t>4</a:t>
            </a:fld>
            <a:endParaRPr lang="en-US"/>
          </a:p>
        </p:txBody>
      </p:sp>
    </p:spTree>
    <p:extLst>
      <p:ext uri="{BB962C8B-B14F-4D97-AF65-F5344CB8AC3E}">
        <p14:creationId xmlns:p14="http://schemas.microsoft.com/office/powerpoint/2010/main" val="234405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09EE8-8B98-46CD-A966-05FBD964D1FD}" type="slidenum">
              <a:rPr lang="en-US" smtClean="0"/>
              <a:t>5</a:t>
            </a:fld>
            <a:endParaRPr lang="en-US"/>
          </a:p>
        </p:txBody>
      </p:sp>
    </p:spTree>
    <p:extLst>
      <p:ext uri="{BB962C8B-B14F-4D97-AF65-F5344CB8AC3E}">
        <p14:creationId xmlns:p14="http://schemas.microsoft.com/office/powerpoint/2010/main" val="2114223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109EE8-8B98-46CD-A966-05FBD964D1FD}" type="slidenum">
              <a:rPr lang="en-US" smtClean="0"/>
              <a:t>6</a:t>
            </a:fld>
            <a:endParaRPr lang="en-US"/>
          </a:p>
        </p:txBody>
      </p:sp>
    </p:spTree>
    <p:extLst>
      <p:ext uri="{BB962C8B-B14F-4D97-AF65-F5344CB8AC3E}">
        <p14:creationId xmlns:p14="http://schemas.microsoft.com/office/powerpoint/2010/main" val="146331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109EE8-8B98-46CD-A966-05FBD964D1FD}" type="slidenum">
              <a:rPr lang="en-US" smtClean="0"/>
              <a:t>7</a:t>
            </a:fld>
            <a:endParaRPr lang="en-US"/>
          </a:p>
        </p:txBody>
      </p:sp>
    </p:spTree>
    <p:extLst>
      <p:ext uri="{BB962C8B-B14F-4D97-AF65-F5344CB8AC3E}">
        <p14:creationId xmlns:p14="http://schemas.microsoft.com/office/powerpoint/2010/main" val="4115921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109EE8-8B98-46CD-A966-05FBD964D1FD}" type="slidenum">
              <a:rPr lang="en-US" smtClean="0"/>
              <a:t>9</a:t>
            </a:fld>
            <a:endParaRPr lang="en-US"/>
          </a:p>
        </p:txBody>
      </p:sp>
    </p:spTree>
    <p:extLst>
      <p:ext uri="{BB962C8B-B14F-4D97-AF65-F5344CB8AC3E}">
        <p14:creationId xmlns:p14="http://schemas.microsoft.com/office/powerpoint/2010/main" val="2440981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109EE8-8B98-46CD-A966-05FBD964D1FD}" type="slidenum">
              <a:rPr lang="en-US" smtClean="0"/>
              <a:t>11</a:t>
            </a:fld>
            <a:endParaRPr lang="en-US"/>
          </a:p>
        </p:txBody>
      </p:sp>
    </p:spTree>
    <p:extLst>
      <p:ext uri="{BB962C8B-B14F-4D97-AF65-F5344CB8AC3E}">
        <p14:creationId xmlns:p14="http://schemas.microsoft.com/office/powerpoint/2010/main" val="40623670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791F08F-68BA-47C0-ABA2-779829DA4645}"/>
              </a:ext>
            </a:extLst>
          </p:cNvPr>
          <p:cNvGrpSpPr/>
          <p:nvPr/>
        </p:nvGrpSpPr>
        <p:grpSpPr>
          <a:xfrm>
            <a:off x="-13360" y="0"/>
            <a:ext cx="12192000" cy="6858000"/>
            <a:chOff x="0" y="-7937"/>
            <a:chExt cx="12192000" cy="6858000"/>
          </a:xfrm>
        </p:grpSpPr>
        <p:pic>
          <p:nvPicPr>
            <p:cNvPr id="8" name="Picture 7" descr="Shape&#10;&#10;Description automatically generated with medium confidence">
              <a:extLst>
                <a:ext uri="{FF2B5EF4-FFF2-40B4-BE49-F238E27FC236}">
                  <a16:creationId xmlns:a16="http://schemas.microsoft.com/office/drawing/2014/main" id="{0C5C3266-1641-4035-A186-66AC3C31D8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7937"/>
              <a:ext cx="12192000" cy="6858000"/>
            </a:xfrm>
            <a:prstGeom prst="rect">
              <a:avLst/>
            </a:prstGeom>
          </p:spPr>
        </p:pic>
        <p:pic>
          <p:nvPicPr>
            <p:cNvPr id="9" name="Picture 8" descr="Background pattern&#10;&#10;Description automatically generated">
              <a:extLst>
                <a:ext uri="{FF2B5EF4-FFF2-40B4-BE49-F238E27FC236}">
                  <a16:creationId xmlns:a16="http://schemas.microsoft.com/office/drawing/2014/main" id="{70BF670D-179D-4C6B-9B3B-83625DB1F489}"/>
                </a:ext>
              </a:extLst>
            </p:cNvPr>
            <p:cNvPicPr>
              <a:picLocks noChangeAspect="1"/>
            </p:cNvPicPr>
            <p:nvPr/>
          </p:nvPicPr>
          <p:blipFill>
            <a:blip r:embed="rId3">
              <a:alphaModFix amt="60000"/>
              <a:extLst>
                <a:ext uri="{28A0092B-C50C-407E-A947-70E740481C1C}">
                  <a14:useLocalDpi xmlns:a14="http://schemas.microsoft.com/office/drawing/2010/main"/>
                </a:ext>
              </a:extLst>
            </a:blip>
            <a:stretch>
              <a:fillRect/>
            </a:stretch>
          </p:blipFill>
          <p:spPr>
            <a:xfrm>
              <a:off x="4140" y="-7937"/>
              <a:ext cx="12187066" cy="6858000"/>
            </a:xfrm>
            <a:prstGeom prst="rect">
              <a:avLst/>
            </a:prstGeom>
          </p:spPr>
        </p:pic>
      </p:grpSp>
      <p:sp>
        <p:nvSpPr>
          <p:cNvPr id="12" name="Picture Placeholder 11">
            <a:extLst>
              <a:ext uri="{FF2B5EF4-FFF2-40B4-BE49-F238E27FC236}">
                <a16:creationId xmlns:a16="http://schemas.microsoft.com/office/drawing/2014/main" id="{8E00922F-30A9-46DD-BFD7-F4A24BA4AFF8}"/>
              </a:ext>
            </a:extLst>
          </p:cNvPr>
          <p:cNvSpPr txBox="1">
            <a:spLocks/>
          </p:cNvSpPr>
          <p:nvPr/>
        </p:nvSpPr>
        <p:spPr>
          <a:xfrm>
            <a:off x="5853045" y="946150"/>
            <a:ext cx="5257800" cy="4965700"/>
          </a:xfrm>
          <a:custGeom>
            <a:avLst/>
            <a:gdLst>
              <a:gd name="connsiteX0" fmla="*/ 0 w 5257800"/>
              <a:gd name="connsiteY0" fmla="*/ 0 h 4965700"/>
              <a:gd name="connsiteX1" fmla="*/ 4430167 w 5257800"/>
              <a:gd name="connsiteY1" fmla="*/ 0 h 4965700"/>
              <a:gd name="connsiteX2" fmla="*/ 5257800 w 5257800"/>
              <a:gd name="connsiteY2" fmla="*/ 827633 h 4965700"/>
              <a:gd name="connsiteX3" fmla="*/ 5257800 w 5257800"/>
              <a:gd name="connsiteY3" fmla="*/ 4138067 h 4965700"/>
              <a:gd name="connsiteX4" fmla="*/ 4430167 w 5257800"/>
              <a:gd name="connsiteY4" fmla="*/ 4965700 h 4965700"/>
              <a:gd name="connsiteX5" fmla="*/ 0 w 5257800"/>
              <a:gd name="connsiteY5" fmla="*/ 4965700 h 49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800" h="4965700">
                <a:moveTo>
                  <a:pt x="0" y="0"/>
                </a:moveTo>
                <a:lnTo>
                  <a:pt x="4430167" y="0"/>
                </a:lnTo>
                <a:cubicBezTo>
                  <a:pt x="4887256" y="0"/>
                  <a:pt x="5257800" y="370544"/>
                  <a:pt x="5257800" y="827633"/>
                </a:cubicBezTo>
                <a:lnTo>
                  <a:pt x="5257800" y="4138067"/>
                </a:lnTo>
                <a:cubicBezTo>
                  <a:pt x="5257800" y="4595156"/>
                  <a:pt x="4887256" y="4965700"/>
                  <a:pt x="4430167" y="4965700"/>
                </a:cubicBezTo>
                <a:lnTo>
                  <a:pt x="0" y="4965700"/>
                </a:lnTo>
                <a:close/>
              </a:path>
            </a:pathLst>
          </a:cu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24366A"/>
              </a:solidFill>
              <a:effectLst/>
              <a:uLnTx/>
              <a:uFillTx/>
              <a:latin typeface="Verdana"/>
              <a:ea typeface="+mn-ea"/>
              <a:cs typeface="+mn-cs"/>
            </a:endParaRPr>
          </a:p>
        </p:txBody>
      </p:sp>
      <p:sp>
        <p:nvSpPr>
          <p:cNvPr id="13" name="Picture Placeholder 11">
            <a:extLst>
              <a:ext uri="{FF2B5EF4-FFF2-40B4-BE49-F238E27FC236}">
                <a16:creationId xmlns:a16="http://schemas.microsoft.com/office/drawing/2014/main" id="{1AF14006-E16C-4759-AD20-74831FAA6265}"/>
              </a:ext>
            </a:extLst>
          </p:cNvPr>
          <p:cNvSpPr>
            <a:spLocks noGrp="1"/>
          </p:cNvSpPr>
          <p:nvPr>
            <p:ph type="pic" sz="quarter" idx="10"/>
          </p:nvPr>
        </p:nvSpPr>
        <p:spPr>
          <a:xfrm>
            <a:off x="5853838" y="-1116"/>
            <a:ext cx="6334022" cy="6858000"/>
          </a:xfrm>
          <a:prstGeom prst="rect">
            <a:avLst/>
          </a:prstGeom>
        </p:spPr>
        <p:txBody>
          <a:bodyPr wrap="square">
            <a:noAutofit/>
          </a:bodyPr>
          <a:lstStyle/>
          <a:p>
            <a:endParaRPr lang="en-US"/>
          </a:p>
        </p:txBody>
      </p:sp>
      <p:sp>
        <p:nvSpPr>
          <p:cNvPr id="3" name="Text Placeholder 2">
            <a:extLst>
              <a:ext uri="{FF2B5EF4-FFF2-40B4-BE49-F238E27FC236}">
                <a16:creationId xmlns:a16="http://schemas.microsoft.com/office/drawing/2014/main" id="{D690C531-EF35-4E9E-AFB9-9A1D13F352F2}"/>
              </a:ext>
            </a:extLst>
          </p:cNvPr>
          <p:cNvSpPr>
            <a:spLocks noGrp="1"/>
          </p:cNvSpPr>
          <p:nvPr>
            <p:ph type="body" sz="quarter" idx="11" hasCustomPrompt="1"/>
          </p:nvPr>
        </p:nvSpPr>
        <p:spPr>
          <a:xfrm>
            <a:off x="1088688" y="3335339"/>
            <a:ext cx="3535362" cy="1271496"/>
          </a:xfrm>
          <a:prstGeom prst="rect">
            <a:avLst/>
          </a:prstGeom>
        </p:spPr>
        <p:txBody>
          <a:bodyPr/>
          <a:lstStyle>
            <a:lvl1pPr marL="0" indent="0">
              <a:buNone/>
              <a:defRPr sz="3600" b="1">
                <a:solidFill>
                  <a:schemeClr val="bg1"/>
                </a:solidFill>
              </a:defRPr>
            </a:lvl1pPr>
          </a:lstStyle>
          <a:p>
            <a:pPr lvl="0"/>
            <a:r>
              <a:rPr lang="en-US" dirty="0"/>
              <a:t>Title of Presentation</a:t>
            </a:r>
          </a:p>
        </p:txBody>
      </p:sp>
      <p:pic>
        <p:nvPicPr>
          <p:cNvPr id="2" name="Picture 1" descr="Text&#10;&#10;Description automatically generated with medium confidence">
            <a:extLst>
              <a:ext uri="{FF2B5EF4-FFF2-40B4-BE49-F238E27FC236}">
                <a16:creationId xmlns:a16="http://schemas.microsoft.com/office/drawing/2014/main" id="{C6BADFBE-DE83-12AB-32BE-CD29B1F3B61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688" y="1107688"/>
            <a:ext cx="2015463" cy="996320"/>
          </a:xfrm>
          <a:prstGeom prst="rect">
            <a:avLst/>
          </a:prstGeom>
        </p:spPr>
      </p:pic>
    </p:spTree>
    <p:extLst>
      <p:ext uri="{BB962C8B-B14F-4D97-AF65-F5344CB8AC3E}">
        <p14:creationId xmlns:p14="http://schemas.microsoft.com/office/powerpoint/2010/main" val="74398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 C">
    <p:spTree>
      <p:nvGrpSpPr>
        <p:cNvPr id="1" name=""/>
        <p:cNvGrpSpPr/>
        <p:nvPr/>
      </p:nvGrpSpPr>
      <p:grpSpPr>
        <a:xfrm>
          <a:off x="0" y="0"/>
          <a:ext cx="0" cy="0"/>
          <a:chOff x="0" y="0"/>
          <a:chExt cx="0" cy="0"/>
        </a:xfrm>
      </p:grpSpPr>
      <p:pic>
        <p:nvPicPr>
          <p:cNvPr id="9" name="Picture 8" descr="A black and blue background&#10;&#10;Description automatically generated">
            <a:extLst>
              <a:ext uri="{FF2B5EF4-FFF2-40B4-BE49-F238E27FC236}">
                <a16:creationId xmlns:a16="http://schemas.microsoft.com/office/drawing/2014/main" id="{E893A8A9-AB30-023B-A6CD-282D5BF685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6715027" y="1524610"/>
            <a:ext cx="5022399" cy="3819525"/>
          </a:xfrm>
          <a:prstGeom prst="rect">
            <a:avLst/>
          </a:prstGeom>
        </p:spPr>
        <p:txBody>
          <a:bodyPr/>
          <a:lstStyle>
            <a:lvl1pPr marL="137160" indent="-137160">
              <a:buFont typeface="Arial" panose="020B0604020202020204" pitchFamily="34" charset="0"/>
              <a:buChar char="•"/>
              <a:defRPr sz="1600">
                <a:latin typeface="Verdana" panose="020B0604030504040204" pitchFamily="34" charset="0"/>
                <a:ea typeface="Verdana" panose="020B0604030504040204" pitchFamily="34" charset="0"/>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br>
              <a:rPr lang="en-US" noProof="0" dirty="0"/>
            </a:br>
            <a:endParaRPr lang="en-US" noProof="0" dirty="0"/>
          </a:p>
        </p:txBody>
      </p:sp>
      <p:pic>
        <p:nvPicPr>
          <p:cNvPr id="6" name="Picture Placeholder 13">
            <a:extLst>
              <a:ext uri="{FF2B5EF4-FFF2-40B4-BE49-F238E27FC236}">
                <a16:creationId xmlns:a16="http://schemas.microsoft.com/office/drawing/2014/main" id="{761A5081-19D8-89FD-3769-771BE24D66C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898403"/>
            <a:ext cx="6334022" cy="5958482"/>
          </a:xfrm>
          <a:prstGeom prst="rect">
            <a:avLst/>
          </a:prstGeom>
        </p:spPr>
      </p:pic>
      <p:pic>
        <p:nvPicPr>
          <p:cNvPr id="5" name="Picture 4">
            <a:extLst>
              <a:ext uri="{FF2B5EF4-FFF2-40B4-BE49-F238E27FC236}">
                <a16:creationId xmlns:a16="http://schemas.microsoft.com/office/drawing/2014/main" id="{A20FAE8D-BCDF-4A8C-25FA-92DE0CF77DB5}"/>
              </a:ext>
            </a:extLst>
          </p:cNvPr>
          <p:cNvPicPr>
            <a:picLocks noChangeAspect="1"/>
          </p:cNvPicPr>
          <p:nvPr userDrawn="1"/>
        </p:nvPicPr>
        <p:blipFill>
          <a:blip r:embed="rId4"/>
          <a:stretch>
            <a:fillRect/>
          </a:stretch>
        </p:blipFill>
        <p:spPr>
          <a:xfrm>
            <a:off x="-1" y="10745"/>
            <a:ext cx="12192001" cy="888999"/>
          </a:xfrm>
          <a:prstGeom prst="rect">
            <a:avLst/>
          </a:prstGeom>
        </p:spPr>
      </p:pic>
      <p:sp>
        <p:nvSpPr>
          <p:cNvPr id="15" name="Title 14">
            <a:extLst>
              <a:ext uri="{FF2B5EF4-FFF2-40B4-BE49-F238E27FC236}">
                <a16:creationId xmlns:a16="http://schemas.microsoft.com/office/drawing/2014/main" id="{DE9D00EA-79CB-E3D6-B1F9-75BFD7893FBA}"/>
              </a:ext>
            </a:extLst>
          </p:cNvPr>
          <p:cNvSpPr>
            <a:spLocks noGrp="1"/>
          </p:cNvSpPr>
          <p:nvPr>
            <p:ph type="title" hasCustomPrompt="1"/>
          </p:nvPr>
        </p:nvSpPr>
        <p:spPr>
          <a:xfrm>
            <a:off x="454574" y="260675"/>
            <a:ext cx="9501302" cy="387798"/>
          </a:xfrm>
          <a:prstGeom prst="rect">
            <a:avLst/>
          </a:prstGeom>
        </p:spPr>
        <p:txBody>
          <a:bodyPr anchor="t" anchorCtr="0">
            <a:spAutoFit/>
          </a:bodyPr>
          <a:lstStyle>
            <a:lvl1pPr>
              <a:defRPr sz="2800">
                <a:solidFill>
                  <a:schemeClr val="bg1"/>
                </a:solidFill>
                <a:latin typeface="Verdana" panose="020B0604030504040204" pitchFamily="34" charset="0"/>
                <a:ea typeface="Verdana" panose="020B0604030504040204" pitchFamily="34" charset="0"/>
              </a:defRPr>
            </a:lvl1pPr>
          </a:lstStyle>
          <a:p>
            <a:r>
              <a:rPr lang="en-US" dirty="0"/>
              <a:t>Slide Title</a:t>
            </a:r>
          </a:p>
        </p:txBody>
      </p:sp>
      <p:pic>
        <p:nvPicPr>
          <p:cNvPr id="2" name="Picture 1">
            <a:extLst>
              <a:ext uri="{FF2B5EF4-FFF2-40B4-BE49-F238E27FC236}">
                <a16:creationId xmlns:a16="http://schemas.microsoft.com/office/drawing/2014/main" id="{2FF9857C-85CD-ACF4-0795-0A92EAA9A944}"/>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0685163" y="6069555"/>
            <a:ext cx="1052263" cy="525069"/>
          </a:xfrm>
          <a:prstGeom prst="rect">
            <a:avLst/>
          </a:prstGeom>
        </p:spPr>
      </p:pic>
    </p:spTree>
    <p:extLst>
      <p:ext uri="{BB962C8B-B14F-4D97-AF65-F5344CB8AC3E}">
        <p14:creationId xmlns:p14="http://schemas.microsoft.com/office/powerpoint/2010/main" val="2192792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 C">
    <p:spTree>
      <p:nvGrpSpPr>
        <p:cNvPr id="1" name=""/>
        <p:cNvGrpSpPr/>
        <p:nvPr/>
      </p:nvGrpSpPr>
      <p:grpSpPr>
        <a:xfrm>
          <a:off x="0" y="0"/>
          <a:ext cx="0" cy="0"/>
          <a:chOff x="0" y="0"/>
          <a:chExt cx="0" cy="0"/>
        </a:xfrm>
      </p:grpSpPr>
      <p:pic>
        <p:nvPicPr>
          <p:cNvPr id="10" name="Picture 9" descr="A black background with small triangles&#10;&#10;Description automatically generated">
            <a:extLst>
              <a:ext uri="{FF2B5EF4-FFF2-40B4-BE49-F238E27FC236}">
                <a16:creationId xmlns:a16="http://schemas.microsoft.com/office/drawing/2014/main" id="{6E27D60B-3638-BF2B-2219-70ACA71973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Placeholder 13">
            <a:extLst>
              <a:ext uri="{FF2B5EF4-FFF2-40B4-BE49-F238E27FC236}">
                <a16:creationId xmlns:a16="http://schemas.microsoft.com/office/drawing/2014/main" id="{1388451A-3AC5-7FEF-BCDD-A90544ABDC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552"/>
          <a:stretch/>
        </p:blipFill>
        <p:spPr>
          <a:xfrm>
            <a:off x="3866322" y="898404"/>
            <a:ext cx="8325678" cy="5970342"/>
          </a:xfrm>
          <a:prstGeom prst="rect">
            <a:avLst/>
          </a:prstGeom>
        </p:spPr>
      </p:pic>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454574" y="1524610"/>
            <a:ext cx="5022399" cy="3819525"/>
          </a:xfrm>
          <a:prstGeom prst="rect">
            <a:avLst/>
          </a:prstGeom>
        </p:spPr>
        <p:txBody>
          <a:bodyPr/>
          <a:lstStyle>
            <a:lvl1pPr marL="137160" indent="-137160">
              <a:buFont typeface="Arial" panose="020B0604020202020204" pitchFamily="34" charset="0"/>
              <a:buChar char="•"/>
              <a:defRPr sz="1600">
                <a:latin typeface="Verdana" panose="020B0604030504040204" pitchFamily="34" charset="0"/>
                <a:ea typeface="Verdana" panose="020B0604030504040204" pitchFamily="34" charset="0"/>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br>
              <a:rPr lang="en-US" noProof="0" dirty="0"/>
            </a:br>
            <a:endParaRPr lang="en-US" noProof="0" dirty="0"/>
          </a:p>
        </p:txBody>
      </p:sp>
      <p:pic>
        <p:nvPicPr>
          <p:cNvPr id="5" name="Picture 4">
            <a:extLst>
              <a:ext uri="{FF2B5EF4-FFF2-40B4-BE49-F238E27FC236}">
                <a16:creationId xmlns:a16="http://schemas.microsoft.com/office/drawing/2014/main" id="{A20FAE8D-BCDF-4A8C-25FA-92DE0CF77DB5}"/>
              </a:ext>
            </a:extLst>
          </p:cNvPr>
          <p:cNvPicPr>
            <a:picLocks noChangeAspect="1"/>
          </p:cNvPicPr>
          <p:nvPr userDrawn="1"/>
        </p:nvPicPr>
        <p:blipFill>
          <a:blip r:embed="rId4"/>
          <a:stretch>
            <a:fillRect/>
          </a:stretch>
        </p:blipFill>
        <p:spPr>
          <a:xfrm>
            <a:off x="-1" y="10745"/>
            <a:ext cx="12192001" cy="888999"/>
          </a:xfrm>
          <a:prstGeom prst="rect">
            <a:avLst/>
          </a:prstGeom>
        </p:spPr>
      </p:pic>
      <p:sp>
        <p:nvSpPr>
          <p:cNvPr id="15" name="Title 14">
            <a:extLst>
              <a:ext uri="{FF2B5EF4-FFF2-40B4-BE49-F238E27FC236}">
                <a16:creationId xmlns:a16="http://schemas.microsoft.com/office/drawing/2014/main" id="{DE9D00EA-79CB-E3D6-B1F9-75BFD7893FBA}"/>
              </a:ext>
            </a:extLst>
          </p:cNvPr>
          <p:cNvSpPr>
            <a:spLocks noGrp="1"/>
          </p:cNvSpPr>
          <p:nvPr>
            <p:ph type="title" hasCustomPrompt="1"/>
          </p:nvPr>
        </p:nvSpPr>
        <p:spPr>
          <a:xfrm>
            <a:off x="454574" y="260675"/>
            <a:ext cx="9501302" cy="387798"/>
          </a:xfrm>
          <a:prstGeom prst="rect">
            <a:avLst/>
          </a:prstGeom>
        </p:spPr>
        <p:txBody>
          <a:bodyPr anchor="t" anchorCtr="0">
            <a:spAutoFit/>
          </a:bodyPr>
          <a:lstStyle>
            <a:lvl1pPr>
              <a:defRPr sz="2800">
                <a:solidFill>
                  <a:schemeClr val="bg1"/>
                </a:solidFill>
                <a:latin typeface="Verdana" panose="020B0604030504040204" pitchFamily="34" charset="0"/>
                <a:ea typeface="Verdana" panose="020B0604030504040204" pitchFamily="34" charset="0"/>
              </a:defRPr>
            </a:lvl1pPr>
          </a:lstStyle>
          <a:p>
            <a:r>
              <a:rPr lang="en-US" dirty="0"/>
              <a:t>Slide Title</a:t>
            </a:r>
          </a:p>
        </p:txBody>
      </p:sp>
      <p:pic>
        <p:nvPicPr>
          <p:cNvPr id="4" name="Picture 3">
            <a:extLst>
              <a:ext uri="{FF2B5EF4-FFF2-40B4-BE49-F238E27FC236}">
                <a16:creationId xmlns:a16="http://schemas.microsoft.com/office/drawing/2014/main" id="{99AC1D75-D090-AACD-6318-050440AFFA31}"/>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0685163" y="6069555"/>
            <a:ext cx="1052263" cy="525069"/>
          </a:xfrm>
          <a:prstGeom prst="rect">
            <a:avLst/>
          </a:prstGeom>
        </p:spPr>
      </p:pic>
    </p:spTree>
    <p:extLst>
      <p:ext uri="{BB962C8B-B14F-4D97-AF65-F5344CB8AC3E}">
        <p14:creationId xmlns:p14="http://schemas.microsoft.com/office/powerpoint/2010/main" val="1202428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C">
    <p:spTree>
      <p:nvGrpSpPr>
        <p:cNvPr id="1" name=""/>
        <p:cNvGrpSpPr/>
        <p:nvPr/>
      </p:nvGrpSpPr>
      <p:grpSpPr>
        <a:xfrm>
          <a:off x="0" y="0"/>
          <a:ext cx="0" cy="0"/>
          <a:chOff x="0" y="0"/>
          <a:chExt cx="0" cy="0"/>
        </a:xfrm>
      </p:grpSpPr>
      <p:pic>
        <p:nvPicPr>
          <p:cNvPr id="10" name="Picture 9" descr="A black background with small triangles&#10;&#10;Description automatically generated">
            <a:extLst>
              <a:ext uri="{FF2B5EF4-FFF2-40B4-BE49-F238E27FC236}">
                <a16:creationId xmlns:a16="http://schemas.microsoft.com/office/drawing/2014/main" id="{6E27D60B-3638-BF2B-2219-70ACA71973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Placeholder 13">
            <a:extLst>
              <a:ext uri="{FF2B5EF4-FFF2-40B4-BE49-F238E27FC236}">
                <a16:creationId xmlns:a16="http://schemas.microsoft.com/office/drawing/2014/main" id="{2AD26F1C-8A8D-50BC-6BAE-1C16FC49A36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705934" y="755374"/>
            <a:ext cx="6486066" cy="6101511"/>
          </a:xfrm>
          <a:prstGeom prst="rect">
            <a:avLst/>
          </a:prstGeom>
        </p:spPr>
      </p:pic>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454574" y="1524610"/>
            <a:ext cx="5022399" cy="3819525"/>
          </a:xfrm>
          <a:prstGeom prst="rect">
            <a:avLst/>
          </a:prstGeom>
        </p:spPr>
        <p:txBody>
          <a:bodyPr/>
          <a:lstStyle>
            <a:lvl1pPr marL="137160" indent="-137160">
              <a:buFont typeface="Arial" panose="020B0604020202020204" pitchFamily="34" charset="0"/>
              <a:buChar char="•"/>
              <a:defRPr sz="1600">
                <a:latin typeface="Verdana" panose="020B0604030504040204" pitchFamily="34" charset="0"/>
                <a:ea typeface="Verdana" panose="020B0604030504040204" pitchFamily="34" charset="0"/>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br>
              <a:rPr lang="en-US" noProof="0" dirty="0"/>
            </a:br>
            <a:endParaRPr lang="en-US" noProof="0" dirty="0"/>
          </a:p>
        </p:txBody>
      </p:sp>
      <p:pic>
        <p:nvPicPr>
          <p:cNvPr id="5" name="Picture 4">
            <a:extLst>
              <a:ext uri="{FF2B5EF4-FFF2-40B4-BE49-F238E27FC236}">
                <a16:creationId xmlns:a16="http://schemas.microsoft.com/office/drawing/2014/main" id="{A20FAE8D-BCDF-4A8C-25FA-92DE0CF77DB5}"/>
              </a:ext>
            </a:extLst>
          </p:cNvPr>
          <p:cNvPicPr>
            <a:picLocks noChangeAspect="1"/>
          </p:cNvPicPr>
          <p:nvPr userDrawn="1"/>
        </p:nvPicPr>
        <p:blipFill>
          <a:blip r:embed="rId4"/>
          <a:stretch>
            <a:fillRect/>
          </a:stretch>
        </p:blipFill>
        <p:spPr>
          <a:xfrm>
            <a:off x="-1" y="10745"/>
            <a:ext cx="12192001" cy="888999"/>
          </a:xfrm>
          <a:prstGeom prst="rect">
            <a:avLst/>
          </a:prstGeom>
        </p:spPr>
      </p:pic>
      <p:sp>
        <p:nvSpPr>
          <p:cNvPr id="15" name="Title 14">
            <a:extLst>
              <a:ext uri="{FF2B5EF4-FFF2-40B4-BE49-F238E27FC236}">
                <a16:creationId xmlns:a16="http://schemas.microsoft.com/office/drawing/2014/main" id="{DE9D00EA-79CB-E3D6-B1F9-75BFD7893FBA}"/>
              </a:ext>
            </a:extLst>
          </p:cNvPr>
          <p:cNvSpPr>
            <a:spLocks noGrp="1"/>
          </p:cNvSpPr>
          <p:nvPr>
            <p:ph type="title" hasCustomPrompt="1"/>
          </p:nvPr>
        </p:nvSpPr>
        <p:spPr>
          <a:xfrm>
            <a:off x="454574" y="260675"/>
            <a:ext cx="9501302" cy="387798"/>
          </a:xfrm>
          <a:prstGeom prst="rect">
            <a:avLst/>
          </a:prstGeom>
        </p:spPr>
        <p:txBody>
          <a:bodyPr anchor="t" anchorCtr="0">
            <a:spAutoFit/>
          </a:bodyPr>
          <a:lstStyle>
            <a:lvl1pPr>
              <a:defRPr sz="2800">
                <a:solidFill>
                  <a:schemeClr val="bg1"/>
                </a:solidFill>
                <a:latin typeface="Verdana" panose="020B0604030504040204" pitchFamily="34" charset="0"/>
                <a:ea typeface="Verdana" panose="020B0604030504040204" pitchFamily="34" charset="0"/>
              </a:defRPr>
            </a:lvl1pPr>
          </a:lstStyle>
          <a:p>
            <a:r>
              <a:rPr lang="en-US" dirty="0"/>
              <a:t>Slide Title</a:t>
            </a:r>
          </a:p>
        </p:txBody>
      </p:sp>
      <p:pic>
        <p:nvPicPr>
          <p:cNvPr id="2" name="Picture 1">
            <a:extLst>
              <a:ext uri="{FF2B5EF4-FFF2-40B4-BE49-F238E27FC236}">
                <a16:creationId xmlns:a16="http://schemas.microsoft.com/office/drawing/2014/main" id="{6CEC6F94-B8C7-21AA-F8B3-01564493B1D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685163" y="6069557"/>
            <a:ext cx="1052263" cy="525068"/>
          </a:xfrm>
          <a:prstGeom prst="rect">
            <a:avLst/>
          </a:prstGeom>
        </p:spPr>
      </p:pic>
    </p:spTree>
    <p:extLst>
      <p:ext uri="{BB962C8B-B14F-4D97-AF65-F5344CB8AC3E}">
        <p14:creationId xmlns:p14="http://schemas.microsoft.com/office/powerpoint/2010/main" val="4281851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ontent C">
    <p:spTree>
      <p:nvGrpSpPr>
        <p:cNvPr id="1" name=""/>
        <p:cNvGrpSpPr/>
        <p:nvPr/>
      </p:nvGrpSpPr>
      <p:grpSpPr>
        <a:xfrm>
          <a:off x="0" y="0"/>
          <a:ext cx="0" cy="0"/>
          <a:chOff x="0" y="0"/>
          <a:chExt cx="0" cy="0"/>
        </a:xfrm>
      </p:grpSpPr>
      <p:pic>
        <p:nvPicPr>
          <p:cNvPr id="10" name="Picture 9" descr="A black background with small triangles&#10;&#10;Description automatically generated">
            <a:extLst>
              <a:ext uri="{FF2B5EF4-FFF2-40B4-BE49-F238E27FC236}">
                <a16:creationId xmlns:a16="http://schemas.microsoft.com/office/drawing/2014/main" id="{6E27D60B-3638-BF2B-2219-70ACA71973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454574" y="1524610"/>
            <a:ext cx="5022399" cy="3819525"/>
          </a:xfrm>
          <a:prstGeom prst="rect">
            <a:avLst/>
          </a:prstGeom>
        </p:spPr>
        <p:txBody>
          <a:bodyPr/>
          <a:lstStyle>
            <a:lvl1pPr marL="137160" indent="-137160">
              <a:buFont typeface="Arial" panose="020B0604020202020204" pitchFamily="34" charset="0"/>
              <a:buChar char="•"/>
              <a:defRPr sz="1600">
                <a:latin typeface="Verdana" panose="020B0604030504040204" pitchFamily="34" charset="0"/>
                <a:ea typeface="Verdana" panose="020B0604030504040204" pitchFamily="34" charset="0"/>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br>
              <a:rPr lang="en-US" noProof="0" dirty="0"/>
            </a:br>
            <a:endParaRPr lang="en-US" noProof="0" dirty="0"/>
          </a:p>
        </p:txBody>
      </p:sp>
      <p:pic>
        <p:nvPicPr>
          <p:cNvPr id="5" name="Picture 4">
            <a:extLst>
              <a:ext uri="{FF2B5EF4-FFF2-40B4-BE49-F238E27FC236}">
                <a16:creationId xmlns:a16="http://schemas.microsoft.com/office/drawing/2014/main" id="{A20FAE8D-BCDF-4A8C-25FA-92DE0CF77DB5}"/>
              </a:ext>
            </a:extLst>
          </p:cNvPr>
          <p:cNvPicPr>
            <a:picLocks noChangeAspect="1"/>
          </p:cNvPicPr>
          <p:nvPr userDrawn="1"/>
        </p:nvPicPr>
        <p:blipFill>
          <a:blip r:embed="rId3"/>
          <a:stretch>
            <a:fillRect/>
          </a:stretch>
        </p:blipFill>
        <p:spPr>
          <a:xfrm>
            <a:off x="-1" y="10745"/>
            <a:ext cx="12192001" cy="888999"/>
          </a:xfrm>
          <a:prstGeom prst="rect">
            <a:avLst/>
          </a:prstGeom>
        </p:spPr>
      </p:pic>
      <p:sp>
        <p:nvSpPr>
          <p:cNvPr id="15" name="Title 14">
            <a:extLst>
              <a:ext uri="{FF2B5EF4-FFF2-40B4-BE49-F238E27FC236}">
                <a16:creationId xmlns:a16="http://schemas.microsoft.com/office/drawing/2014/main" id="{DE9D00EA-79CB-E3D6-B1F9-75BFD7893FBA}"/>
              </a:ext>
            </a:extLst>
          </p:cNvPr>
          <p:cNvSpPr>
            <a:spLocks noGrp="1"/>
          </p:cNvSpPr>
          <p:nvPr>
            <p:ph type="title" hasCustomPrompt="1"/>
          </p:nvPr>
        </p:nvSpPr>
        <p:spPr>
          <a:xfrm>
            <a:off x="454574" y="260675"/>
            <a:ext cx="9501302" cy="387798"/>
          </a:xfrm>
          <a:prstGeom prst="rect">
            <a:avLst/>
          </a:prstGeom>
        </p:spPr>
        <p:txBody>
          <a:bodyPr anchor="t" anchorCtr="0">
            <a:spAutoFit/>
          </a:bodyPr>
          <a:lstStyle>
            <a:lvl1pPr>
              <a:defRPr sz="2800">
                <a:solidFill>
                  <a:schemeClr val="bg1"/>
                </a:solidFill>
                <a:latin typeface="Verdana" panose="020B0604030504040204" pitchFamily="34" charset="0"/>
                <a:ea typeface="Verdana" panose="020B0604030504040204" pitchFamily="34" charset="0"/>
              </a:defRPr>
            </a:lvl1pPr>
          </a:lstStyle>
          <a:p>
            <a:r>
              <a:rPr lang="en-US" dirty="0"/>
              <a:t>Slide Title</a:t>
            </a:r>
          </a:p>
        </p:txBody>
      </p:sp>
      <p:pic>
        <p:nvPicPr>
          <p:cNvPr id="3" name="Picture 2">
            <a:extLst>
              <a:ext uri="{FF2B5EF4-FFF2-40B4-BE49-F238E27FC236}">
                <a16:creationId xmlns:a16="http://schemas.microsoft.com/office/drawing/2014/main" id="{62877404-2DEA-3732-B13F-1AC0E213AD6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685163" y="6069555"/>
            <a:ext cx="1052263" cy="525069"/>
          </a:xfrm>
          <a:prstGeom prst="rect">
            <a:avLst/>
          </a:prstGeom>
        </p:spPr>
      </p:pic>
    </p:spTree>
    <p:extLst>
      <p:ext uri="{BB962C8B-B14F-4D97-AF65-F5344CB8AC3E}">
        <p14:creationId xmlns:p14="http://schemas.microsoft.com/office/powerpoint/2010/main" val="2188548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Divider A">
    <p:spTree>
      <p:nvGrpSpPr>
        <p:cNvPr id="1" name=""/>
        <p:cNvGrpSpPr/>
        <p:nvPr/>
      </p:nvGrpSpPr>
      <p:grpSpPr>
        <a:xfrm>
          <a:off x="0" y="0"/>
          <a:ext cx="0" cy="0"/>
          <a:chOff x="0" y="0"/>
          <a:chExt cx="0" cy="0"/>
        </a:xfrm>
      </p:grpSpPr>
      <p:pic>
        <p:nvPicPr>
          <p:cNvPr id="7" name="Picture 6" descr="A close up of a liquid&#10;&#10;Description automatically generated">
            <a:extLst>
              <a:ext uri="{FF2B5EF4-FFF2-40B4-BE49-F238E27FC236}">
                <a16:creationId xmlns:a16="http://schemas.microsoft.com/office/drawing/2014/main" id="{F1BC9EF4-8DB2-C8AF-C0DA-FD12C6A1EF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blue and white background&#10;&#10;Description automatically generated">
            <a:extLst>
              <a:ext uri="{FF2B5EF4-FFF2-40B4-BE49-F238E27FC236}">
                <a16:creationId xmlns:a16="http://schemas.microsoft.com/office/drawing/2014/main" id="{A7906A9F-6010-CDBC-D3C9-B102A53F757F}"/>
              </a:ext>
            </a:extLst>
          </p:cNvPr>
          <p:cNvPicPr>
            <a:picLocks noChangeAspect="1"/>
          </p:cNvPicPr>
          <p:nvPr userDrawn="1"/>
        </p:nvPicPr>
        <p:blipFill>
          <a:blip r:embed="rId3" cstate="print">
            <a:alphaModFix amt="31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4">
            <a:extLst>
              <a:ext uri="{FF2B5EF4-FFF2-40B4-BE49-F238E27FC236}">
                <a16:creationId xmlns:a16="http://schemas.microsoft.com/office/drawing/2014/main" id="{9AD72472-824E-E870-E5D0-DBA7FC7BFD3F}"/>
              </a:ext>
            </a:extLst>
          </p:cNvPr>
          <p:cNvSpPr>
            <a:spLocks noGrp="1"/>
          </p:cNvSpPr>
          <p:nvPr>
            <p:ph type="title" hasCustomPrompt="1"/>
          </p:nvPr>
        </p:nvSpPr>
        <p:spPr>
          <a:xfrm>
            <a:off x="454574" y="3129121"/>
            <a:ext cx="6573324" cy="599758"/>
          </a:xfrm>
          <a:prstGeom prst="rect">
            <a:avLst/>
          </a:prstGeom>
        </p:spPr>
        <p:txBody>
          <a:bodyPr anchor="t" anchorCtr="0"/>
          <a:lstStyle>
            <a:lvl1pPr>
              <a:defRPr sz="4200" b="1" i="0">
                <a:solidFill>
                  <a:schemeClr val="bg1"/>
                </a:solidFill>
                <a:latin typeface="Verdana" panose="020B0604030504040204" pitchFamily="34" charset="0"/>
                <a:ea typeface="Verdana" panose="020B0604030504040204" pitchFamily="34" charset="0"/>
              </a:defRPr>
            </a:lvl1pPr>
          </a:lstStyle>
          <a:p>
            <a:r>
              <a:rPr lang="en-US" dirty="0"/>
              <a:t>Slide Title</a:t>
            </a: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158E6B2A-BED2-4B70-8025-C663464F589D}" type="datetime1">
              <a:rPr lang="en-US" smtClean="0"/>
              <a:t>7/1/2024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pic>
        <p:nvPicPr>
          <p:cNvPr id="6" name="Picture 5">
            <a:extLst>
              <a:ext uri="{FF2B5EF4-FFF2-40B4-BE49-F238E27FC236}">
                <a16:creationId xmlns:a16="http://schemas.microsoft.com/office/drawing/2014/main" id="{FA2926CE-AC29-11B9-B929-10EDA73E3E0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85163" y="6069557"/>
            <a:ext cx="1052263" cy="525068"/>
          </a:xfrm>
          <a:prstGeom prst="rect">
            <a:avLst/>
          </a:prstGeom>
        </p:spPr>
      </p:pic>
    </p:spTree>
    <p:extLst>
      <p:ext uri="{BB962C8B-B14F-4D97-AF65-F5344CB8AC3E}">
        <p14:creationId xmlns:p14="http://schemas.microsoft.com/office/powerpoint/2010/main" val="3758118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Divider 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BC9EF4-8DB2-C8AF-C0DA-FD12C6A1EF7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blue and white background&#10;&#10;Description automatically generated">
            <a:extLst>
              <a:ext uri="{FF2B5EF4-FFF2-40B4-BE49-F238E27FC236}">
                <a16:creationId xmlns:a16="http://schemas.microsoft.com/office/drawing/2014/main" id="{4AB7A506-37DA-ADA0-D4A0-B0155428D5DE}"/>
              </a:ext>
            </a:extLst>
          </p:cNvPr>
          <p:cNvPicPr>
            <a:picLocks noChangeAspect="1"/>
          </p:cNvPicPr>
          <p:nvPr userDrawn="1"/>
        </p:nvPicPr>
        <p:blipFill>
          <a:blip r:embed="rId3" cstate="print">
            <a:alphaModFix amt="31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4">
            <a:extLst>
              <a:ext uri="{FF2B5EF4-FFF2-40B4-BE49-F238E27FC236}">
                <a16:creationId xmlns:a16="http://schemas.microsoft.com/office/drawing/2014/main" id="{9AD72472-824E-E870-E5D0-DBA7FC7BFD3F}"/>
              </a:ext>
            </a:extLst>
          </p:cNvPr>
          <p:cNvSpPr>
            <a:spLocks noGrp="1"/>
          </p:cNvSpPr>
          <p:nvPr>
            <p:ph type="title" hasCustomPrompt="1"/>
          </p:nvPr>
        </p:nvSpPr>
        <p:spPr>
          <a:xfrm>
            <a:off x="454574" y="3129121"/>
            <a:ext cx="6573324" cy="599758"/>
          </a:xfrm>
          <a:prstGeom prst="rect">
            <a:avLst/>
          </a:prstGeom>
        </p:spPr>
        <p:txBody>
          <a:bodyPr anchor="t" anchorCtr="0"/>
          <a:lstStyle>
            <a:lvl1pPr>
              <a:defRPr sz="4200" b="1" i="0">
                <a:solidFill>
                  <a:schemeClr val="bg1"/>
                </a:solidFill>
                <a:latin typeface="Verdana" panose="020B0604030504040204" pitchFamily="34" charset="0"/>
                <a:ea typeface="Verdana" panose="020B0604030504040204" pitchFamily="34" charset="0"/>
              </a:defRPr>
            </a:lvl1pPr>
          </a:lstStyle>
          <a:p>
            <a:r>
              <a:rPr lang="en-US" dirty="0"/>
              <a:t>Slide Title</a:t>
            </a: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158E6B2A-BED2-4B70-8025-C663464F589D}" type="datetime1">
              <a:rPr lang="en-US" smtClean="0"/>
              <a:t>7/1/2024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pic>
        <p:nvPicPr>
          <p:cNvPr id="4" name="Picture 3">
            <a:extLst>
              <a:ext uri="{FF2B5EF4-FFF2-40B4-BE49-F238E27FC236}">
                <a16:creationId xmlns:a16="http://schemas.microsoft.com/office/drawing/2014/main" id="{05B6D548-28D7-D7A4-7E6B-E5A0CA177BB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85163" y="6069557"/>
            <a:ext cx="1052263" cy="525068"/>
          </a:xfrm>
          <a:prstGeom prst="rect">
            <a:avLst/>
          </a:prstGeom>
        </p:spPr>
      </p:pic>
    </p:spTree>
    <p:extLst>
      <p:ext uri="{BB962C8B-B14F-4D97-AF65-F5344CB8AC3E}">
        <p14:creationId xmlns:p14="http://schemas.microsoft.com/office/powerpoint/2010/main" val="2933932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Divider 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BC9EF4-8DB2-C8AF-C0DA-FD12C6A1EF7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blue and white background&#10;&#10;Description automatically generated">
            <a:extLst>
              <a:ext uri="{FF2B5EF4-FFF2-40B4-BE49-F238E27FC236}">
                <a16:creationId xmlns:a16="http://schemas.microsoft.com/office/drawing/2014/main" id="{8A291AC9-C13F-3599-9694-E2A5B07DC29A}"/>
              </a:ext>
            </a:extLst>
          </p:cNvPr>
          <p:cNvPicPr>
            <a:picLocks noChangeAspect="1"/>
          </p:cNvPicPr>
          <p:nvPr userDrawn="1"/>
        </p:nvPicPr>
        <p:blipFill>
          <a:blip r:embed="rId3" cstate="print">
            <a:alphaModFix amt="31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158E6B2A-BED2-4B70-8025-C663464F589D}" type="datetime1">
              <a:rPr lang="en-US" smtClean="0"/>
              <a:t>7/1/2024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 name="Title 14">
            <a:extLst>
              <a:ext uri="{FF2B5EF4-FFF2-40B4-BE49-F238E27FC236}">
                <a16:creationId xmlns:a16="http://schemas.microsoft.com/office/drawing/2014/main" id="{9AD72472-824E-E870-E5D0-DBA7FC7BFD3F}"/>
              </a:ext>
            </a:extLst>
          </p:cNvPr>
          <p:cNvSpPr>
            <a:spLocks noGrp="1"/>
          </p:cNvSpPr>
          <p:nvPr>
            <p:ph type="title" hasCustomPrompt="1"/>
          </p:nvPr>
        </p:nvSpPr>
        <p:spPr>
          <a:xfrm>
            <a:off x="454574" y="3129121"/>
            <a:ext cx="6573324" cy="599758"/>
          </a:xfrm>
          <a:prstGeom prst="rect">
            <a:avLst/>
          </a:prstGeom>
        </p:spPr>
        <p:txBody>
          <a:bodyPr anchor="t" anchorCtr="0"/>
          <a:lstStyle>
            <a:lvl1pPr>
              <a:defRPr sz="4200" b="1" i="0">
                <a:solidFill>
                  <a:schemeClr val="bg1"/>
                </a:solidFill>
                <a:latin typeface="Verdana" panose="020B0604030504040204" pitchFamily="34" charset="0"/>
                <a:ea typeface="Verdana" panose="020B0604030504040204" pitchFamily="34" charset="0"/>
              </a:defRPr>
            </a:lvl1pPr>
          </a:lstStyle>
          <a:p>
            <a:r>
              <a:rPr lang="en-US" dirty="0"/>
              <a:t>Slide Title</a:t>
            </a:r>
          </a:p>
        </p:txBody>
      </p:sp>
      <p:pic>
        <p:nvPicPr>
          <p:cNvPr id="6" name="Picture 5">
            <a:extLst>
              <a:ext uri="{FF2B5EF4-FFF2-40B4-BE49-F238E27FC236}">
                <a16:creationId xmlns:a16="http://schemas.microsoft.com/office/drawing/2014/main" id="{F8827452-CC12-AAEA-4AB8-83098AC5DC3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85163" y="6069557"/>
            <a:ext cx="1052263" cy="525068"/>
          </a:xfrm>
          <a:prstGeom prst="rect">
            <a:avLst/>
          </a:prstGeom>
        </p:spPr>
      </p:pic>
    </p:spTree>
    <p:extLst>
      <p:ext uri="{BB962C8B-B14F-4D97-AF65-F5344CB8AC3E}">
        <p14:creationId xmlns:p14="http://schemas.microsoft.com/office/powerpoint/2010/main" val="3284380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Divider 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BC9EF4-8DB2-C8AF-C0DA-FD12C6A1EF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blue and white background&#10;&#10;Description automatically generated">
            <a:extLst>
              <a:ext uri="{FF2B5EF4-FFF2-40B4-BE49-F238E27FC236}">
                <a16:creationId xmlns:a16="http://schemas.microsoft.com/office/drawing/2014/main" id="{8A291AC9-C13F-3599-9694-E2A5B07DC29A}"/>
              </a:ext>
            </a:extLst>
          </p:cNvPr>
          <p:cNvPicPr>
            <a:picLocks noChangeAspect="1"/>
          </p:cNvPicPr>
          <p:nvPr userDrawn="1"/>
        </p:nvPicPr>
        <p:blipFill>
          <a:blip r:embed="rId3" cstate="print">
            <a:alphaModFix amt="31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158E6B2A-BED2-4B70-8025-C663464F589D}" type="datetime1">
              <a:rPr lang="en-US" smtClean="0"/>
              <a:t>7/1/2024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 name="Title 14">
            <a:extLst>
              <a:ext uri="{FF2B5EF4-FFF2-40B4-BE49-F238E27FC236}">
                <a16:creationId xmlns:a16="http://schemas.microsoft.com/office/drawing/2014/main" id="{9AD72472-824E-E870-E5D0-DBA7FC7BFD3F}"/>
              </a:ext>
            </a:extLst>
          </p:cNvPr>
          <p:cNvSpPr>
            <a:spLocks noGrp="1"/>
          </p:cNvSpPr>
          <p:nvPr>
            <p:ph type="title" hasCustomPrompt="1"/>
          </p:nvPr>
        </p:nvSpPr>
        <p:spPr>
          <a:xfrm>
            <a:off x="454574" y="3129121"/>
            <a:ext cx="6573324" cy="599758"/>
          </a:xfrm>
          <a:prstGeom prst="rect">
            <a:avLst/>
          </a:prstGeom>
        </p:spPr>
        <p:txBody>
          <a:bodyPr anchor="t" anchorCtr="0"/>
          <a:lstStyle>
            <a:lvl1pPr>
              <a:defRPr sz="4200" b="1" i="0">
                <a:solidFill>
                  <a:schemeClr val="bg1"/>
                </a:solidFill>
                <a:latin typeface="Verdana" panose="020B0604030504040204" pitchFamily="34" charset="0"/>
                <a:ea typeface="Verdana" panose="020B0604030504040204" pitchFamily="34" charset="0"/>
              </a:defRPr>
            </a:lvl1pPr>
          </a:lstStyle>
          <a:p>
            <a:r>
              <a:rPr lang="en-US" dirty="0"/>
              <a:t>Slide Title</a:t>
            </a:r>
          </a:p>
        </p:txBody>
      </p:sp>
      <p:pic>
        <p:nvPicPr>
          <p:cNvPr id="6" name="Picture 5">
            <a:extLst>
              <a:ext uri="{FF2B5EF4-FFF2-40B4-BE49-F238E27FC236}">
                <a16:creationId xmlns:a16="http://schemas.microsoft.com/office/drawing/2014/main" id="{4915F1EC-7AF3-A02E-2565-F8ACB89E088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85163" y="6069557"/>
            <a:ext cx="1052263" cy="525068"/>
          </a:xfrm>
          <a:prstGeom prst="rect">
            <a:avLst/>
          </a:prstGeom>
        </p:spPr>
      </p:pic>
    </p:spTree>
    <p:extLst>
      <p:ext uri="{BB962C8B-B14F-4D97-AF65-F5344CB8AC3E}">
        <p14:creationId xmlns:p14="http://schemas.microsoft.com/office/powerpoint/2010/main" val="3938033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Divider 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BC9EF4-8DB2-C8AF-C0DA-FD12C6A1EF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blue and white background&#10;&#10;Description automatically generated">
            <a:extLst>
              <a:ext uri="{FF2B5EF4-FFF2-40B4-BE49-F238E27FC236}">
                <a16:creationId xmlns:a16="http://schemas.microsoft.com/office/drawing/2014/main" id="{8A291AC9-C13F-3599-9694-E2A5B07DC29A}"/>
              </a:ext>
            </a:extLst>
          </p:cNvPr>
          <p:cNvPicPr>
            <a:picLocks noChangeAspect="1"/>
          </p:cNvPicPr>
          <p:nvPr userDrawn="1"/>
        </p:nvPicPr>
        <p:blipFill>
          <a:blip r:embed="rId3" cstate="print">
            <a:alphaModFix amt="31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158E6B2A-BED2-4B70-8025-C663464F589D}" type="datetime1">
              <a:rPr lang="en-US" smtClean="0"/>
              <a:t>7/1/2024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 name="Title 14">
            <a:extLst>
              <a:ext uri="{FF2B5EF4-FFF2-40B4-BE49-F238E27FC236}">
                <a16:creationId xmlns:a16="http://schemas.microsoft.com/office/drawing/2014/main" id="{9AD72472-824E-E870-E5D0-DBA7FC7BFD3F}"/>
              </a:ext>
            </a:extLst>
          </p:cNvPr>
          <p:cNvSpPr>
            <a:spLocks noGrp="1"/>
          </p:cNvSpPr>
          <p:nvPr>
            <p:ph type="title" hasCustomPrompt="1"/>
          </p:nvPr>
        </p:nvSpPr>
        <p:spPr>
          <a:xfrm>
            <a:off x="454574" y="3129121"/>
            <a:ext cx="6573324" cy="599758"/>
          </a:xfrm>
          <a:prstGeom prst="rect">
            <a:avLst/>
          </a:prstGeom>
        </p:spPr>
        <p:txBody>
          <a:bodyPr anchor="t" anchorCtr="0"/>
          <a:lstStyle>
            <a:lvl1pPr>
              <a:defRPr sz="4200" b="1" i="0">
                <a:solidFill>
                  <a:schemeClr val="bg1"/>
                </a:solidFill>
                <a:latin typeface="Verdana" panose="020B0604030504040204" pitchFamily="34" charset="0"/>
                <a:ea typeface="Verdana" panose="020B0604030504040204" pitchFamily="34" charset="0"/>
              </a:defRPr>
            </a:lvl1pPr>
          </a:lstStyle>
          <a:p>
            <a:r>
              <a:rPr lang="en-US" dirty="0"/>
              <a:t>Slide Title</a:t>
            </a:r>
          </a:p>
        </p:txBody>
      </p:sp>
      <p:pic>
        <p:nvPicPr>
          <p:cNvPr id="6" name="Picture 5">
            <a:extLst>
              <a:ext uri="{FF2B5EF4-FFF2-40B4-BE49-F238E27FC236}">
                <a16:creationId xmlns:a16="http://schemas.microsoft.com/office/drawing/2014/main" id="{A5D95CEF-EA92-9F5F-C997-230ACF02B9C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85163" y="6069557"/>
            <a:ext cx="1052263" cy="525068"/>
          </a:xfrm>
          <a:prstGeom prst="rect">
            <a:avLst/>
          </a:prstGeom>
        </p:spPr>
      </p:pic>
    </p:spTree>
    <p:extLst>
      <p:ext uri="{BB962C8B-B14F-4D97-AF65-F5344CB8AC3E}">
        <p14:creationId xmlns:p14="http://schemas.microsoft.com/office/powerpoint/2010/main" val="325010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pic>
        <p:nvPicPr>
          <p:cNvPr id="14" name="Picture 13" descr="A blue and white background&#10;&#10;Description automatically generated">
            <a:extLst>
              <a:ext uri="{FF2B5EF4-FFF2-40B4-BE49-F238E27FC236}">
                <a16:creationId xmlns:a16="http://schemas.microsoft.com/office/drawing/2014/main" id="{69E9F90C-8F2C-9759-B063-EBF0B4EF9A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454574" y="4015122"/>
            <a:ext cx="11282852" cy="1617262"/>
          </a:xfrm>
          <a:prstGeom prst="rect">
            <a:avLst/>
          </a:prstGeom>
        </p:spPr>
        <p:txBody>
          <a:bodyPr/>
          <a:lstStyle>
            <a:lvl1pPr marL="137160" indent="-137160">
              <a:buFont typeface="Arial" panose="020B0604020202020204" pitchFamily="34" charset="0"/>
              <a:buChar char="•"/>
              <a:defRPr sz="1800">
                <a:solidFill>
                  <a:schemeClr val="bg1"/>
                </a:solidFill>
                <a:latin typeface="+mj-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p>
        </p:txBody>
      </p:sp>
      <p:pic>
        <p:nvPicPr>
          <p:cNvPr id="17" name="Picture 16">
            <a:extLst>
              <a:ext uri="{FF2B5EF4-FFF2-40B4-BE49-F238E27FC236}">
                <a16:creationId xmlns:a16="http://schemas.microsoft.com/office/drawing/2014/main" id="{5264B832-6225-29C8-E69D-8A560F700C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85163" y="6069557"/>
            <a:ext cx="1052263" cy="525068"/>
          </a:xfrm>
          <a:prstGeom prst="rect">
            <a:avLst/>
          </a:prstGeom>
        </p:spPr>
      </p:pic>
    </p:spTree>
    <p:extLst>
      <p:ext uri="{BB962C8B-B14F-4D97-AF65-F5344CB8AC3E}">
        <p14:creationId xmlns:p14="http://schemas.microsoft.com/office/powerpoint/2010/main" val="415507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Content C">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F70A34-ED49-2DD5-A906-F806BC097B81}"/>
              </a:ext>
            </a:extLst>
          </p:cNvPr>
          <p:cNvGrpSpPr/>
          <p:nvPr userDrawn="1"/>
        </p:nvGrpSpPr>
        <p:grpSpPr>
          <a:xfrm>
            <a:off x="0" y="0"/>
            <a:ext cx="12192000" cy="6858000"/>
            <a:chOff x="0" y="-7937"/>
            <a:chExt cx="12192000" cy="6858000"/>
          </a:xfrm>
        </p:grpSpPr>
        <p:pic>
          <p:nvPicPr>
            <p:cNvPr id="3" name="Picture 2" descr="Shape&#10;&#10;Description automatically generated with medium confidence">
              <a:extLst>
                <a:ext uri="{FF2B5EF4-FFF2-40B4-BE49-F238E27FC236}">
                  <a16:creationId xmlns:a16="http://schemas.microsoft.com/office/drawing/2014/main" id="{2CE9D5F5-AA49-F25C-DE6C-AB96BABE9CA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7937"/>
              <a:ext cx="12192000" cy="6858000"/>
            </a:xfrm>
            <a:prstGeom prst="rect">
              <a:avLst/>
            </a:prstGeom>
          </p:spPr>
        </p:pic>
        <p:pic>
          <p:nvPicPr>
            <p:cNvPr id="4" name="Picture 3" descr="Background pattern&#10;&#10;Description automatically generated">
              <a:extLst>
                <a:ext uri="{FF2B5EF4-FFF2-40B4-BE49-F238E27FC236}">
                  <a16:creationId xmlns:a16="http://schemas.microsoft.com/office/drawing/2014/main" id="{03E4D663-16EF-E01F-BB2E-5C5230381A8C}"/>
                </a:ext>
              </a:extLst>
            </p:cNvPr>
            <p:cNvPicPr>
              <a:picLocks noChangeAspect="1"/>
            </p:cNvPicPr>
            <p:nvPr/>
          </p:nvPicPr>
          <p:blipFill>
            <a:blip r:embed="rId3">
              <a:alphaModFix amt="60000"/>
              <a:extLst>
                <a:ext uri="{28A0092B-C50C-407E-A947-70E740481C1C}">
                  <a14:useLocalDpi xmlns:a14="http://schemas.microsoft.com/office/drawing/2010/main"/>
                </a:ext>
              </a:extLst>
            </a:blip>
            <a:stretch>
              <a:fillRect/>
            </a:stretch>
          </p:blipFill>
          <p:spPr>
            <a:xfrm>
              <a:off x="4140" y="-7937"/>
              <a:ext cx="12187066" cy="6858000"/>
            </a:xfrm>
            <a:prstGeom prst="rect">
              <a:avLst/>
            </a:prstGeom>
          </p:spPr>
        </p:pic>
      </p:grpSp>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454574" y="4015122"/>
            <a:ext cx="11282852" cy="1617262"/>
          </a:xfrm>
          <a:prstGeom prst="rect">
            <a:avLst/>
          </a:prstGeom>
        </p:spPr>
        <p:txBody>
          <a:bodyPr/>
          <a:lstStyle>
            <a:lvl1pPr marL="137160" indent="-137160">
              <a:buFont typeface="Arial" panose="020B0604020202020204" pitchFamily="34" charset="0"/>
              <a:buChar char="•"/>
              <a:defRPr sz="1800">
                <a:solidFill>
                  <a:schemeClr val="bg1"/>
                </a:solidFill>
                <a:latin typeface="+mj-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p>
        </p:txBody>
      </p:sp>
      <p:pic>
        <p:nvPicPr>
          <p:cNvPr id="5" name="Picture 4">
            <a:extLst>
              <a:ext uri="{FF2B5EF4-FFF2-40B4-BE49-F238E27FC236}">
                <a16:creationId xmlns:a16="http://schemas.microsoft.com/office/drawing/2014/main" id="{0645A9F7-4772-3584-AD6F-87F8EC004E4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85163" y="6069557"/>
            <a:ext cx="1052263" cy="525068"/>
          </a:xfrm>
          <a:prstGeom prst="rect">
            <a:avLst/>
          </a:prstGeom>
        </p:spPr>
      </p:pic>
    </p:spTree>
    <p:extLst>
      <p:ext uri="{BB962C8B-B14F-4D97-AF65-F5344CB8AC3E}">
        <p14:creationId xmlns:p14="http://schemas.microsoft.com/office/powerpoint/2010/main" val="4229797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C">
    <p:spTree>
      <p:nvGrpSpPr>
        <p:cNvPr id="1" name=""/>
        <p:cNvGrpSpPr/>
        <p:nvPr/>
      </p:nvGrpSpPr>
      <p:grpSpPr>
        <a:xfrm>
          <a:off x="0" y="0"/>
          <a:ext cx="0" cy="0"/>
          <a:chOff x="0" y="0"/>
          <a:chExt cx="0" cy="0"/>
        </a:xfrm>
      </p:grpSpPr>
      <p:pic>
        <p:nvPicPr>
          <p:cNvPr id="9" name="Picture 8" descr="A black and blue background&#10;&#10;Description automatically generated">
            <a:extLst>
              <a:ext uri="{FF2B5EF4-FFF2-40B4-BE49-F238E27FC236}">
                <a16:creationId xmlns:a16="http://schemas.microsoft.com/office/drawing/2014/main" id="{E893A8A9-AB30-023B-A6CD-282D5BF685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4">
            <a:extLst>
              <a:ext uri="{FF2B5EF4-FFF2-40B4-BE49-F238E27FC236}">
                <a16:creationId xmlns:a16="http://schemas.microsoft.com/office/drawing/2014/main" id="{DE9D00EA-79CB-E3D6-B1F9-75BFD7893FBA}"/>
              </a:ext>
            </a:extLst>
          </p:cNvPr>
          <p:cNvSpPr>
            <a:spLocks noGrp="1"/>
          </p:cNvSpPr>
          <p:nvPr>
            <p:ph type="title" hasCustomPrompt="1"/>
          </p:nvPr>
        </p:nvSpPr>
        <p:spPr>
          <a:xfrm>
            <a:off x="454574" y="260675"/>
            <a:ext cx="9501302" cy="387798"/>
          </a:xfrm>
          <a:prstGeom prst="rect">
            <a:avLst/>
          </a:prstGeom>
        </p:spPr>
        <p:txBody>
          <a:bodyPr anchor="t" anchorCtr="0">
            <a:spAutoFit/>
          </a:bodyPr>
          <a:lstStyle>
            <a:lvl1pPr>
              <a:defRPr sz="2800">
                <a:solidFill>
                  <a:schemeClr val="bg1"/>
                </a:solidFill>
                <a:latin typeface="Verdana" panose="020B0604030504040204" pitchFamily="34" charset="0"/>
                <a:ea typeface="Verdana" panose="020B0604030504040204" pitchFamily="34" charset="0"/>
              </a:defRPr>
            </a:lvl1pPr>
          </a:lstStyle>
          <a:p>
            <a:r>
              <a:rPr lang="en-US" dirty="0"/>
              <a:t>Slide Title</a:t>
            </a:r>
          </a:p>
        </p:txBody>
      </p:sp>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454574" y="1524610"/>
            <a:ext cx="9501302" cy="3819525"/>
          </a:xfrm>
          <a:prstGeom prst="rect">
            <a:avLst/>
          </a:prstGeom>
        </p:spPr>
        <p:txBody>
          <a:bodyPr/>
          <a:lstStyle>
            <a:lvl1pPr marL="137160" indent="-137160">
              <a:buFont typeface="Arial" panose="020B0604020202020204" pitchFamily="34" charset="0"/>
              <a:buChar char="•"/>
              <a:defRPr sz="1600">
                <a:latin typeface="Verdana" panose="020B0604030504040204" pitchFamily="34" charset="0"/>
                <a:ea typeface="Verdana" panose="020B0604030504040204" pitchFamily="34" charset="0"/>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br>
              <a:rPr lang="en-US" noProof="0" dirty="0"/>
            </a:br>
            <a:endParaRPr lang="en-US" noProof="0" dirty="0"/>
          </a:p>
        </p:txBody>
      </p:sp>
      <p:pic>
        <p:nvPicPr>
          <p:cNvPr id="4" name="Picture 3">
            <a:extLst>
              <a:ext uri="{FF2B5EF4-FFF2-40B4-BE49-F238E27FC236}">
                <a16:creationId xmlns:a16="http://schemas.microsoft.com/office/drawing/2014/main" id="{742522F2-C459-6734-308B-9B601F2E581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685163" y="6069555"/>
            <a:ext cx="1052263" cy="525069"/>
          </a:xfrm>
          <a:prstGeom prst="rect">
            <a:avLst/>
          </a:prstGeom>
        </p:spPr>
      </p:pic>
    </p:spTree>
    <p:extLst>
      <p:ext uri="{BB962C8B-B14F-4D97-AF65-F5344CB8AC3E}">
        <p14:creationId xmlns:p14="http://schemas.microsoft.com/office/powerpoint/2010/main" val="372588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ontent C">
    <p:spTree>
      <p:nvGrpSpPr>
        <p:cNvPr id="1" name=""/>
        <p:cNvGrpSpPr/>
        <p:nvPr/>
      </p:nvGrpSpPr>
      <p:grpSpPr>
        <a:xfrm>
          <a:off x="0" y="0"/>
          <a:ext cx="0" cy="0"/>
          <a:chOff x="0" y="0"/>
          <a:chExt cx="0" cy="0"/>
        </a:xfrm>
      </p:grpSpPr>
      <p:pic>
        <p:nvPicPr>
          <p:cNvPr id="9" name="Picture 8" descr="A black and blue background&#10;&#10;Description automatically generated">
            <a:extLst>
              <a:ext uri="{FF2B5EF4-FFF2-40B4-BE49-F238E27FC236}">
                <a16:creationId xmlns:a16="http://schemas.microsoft.com/office/drawing/2014/main" id="{E893A8A9-AB30-023B-A6CD-282D5BF685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4">
            <a:extLst>
              <a:ext uri="{FF2B5EF4-FFF2-40B4-BE49-F238E27FC236}">
                <a16:creationId xmlns:a16="http://schemas.microsoft.com/office/drawing/2014/main" id="{DE9D00EA-79CB-E3D6-B1F9-75BFD7893FBA}"/>
              </a:ext>
            </a:extLst>
          </p:cNvPr>
          <p:cNvSpPr>
            <a:spLocks noGrp="1"/>
          </p:cNvSpPr>
          <p:nvPr>
            <p:ph type="title" hasCustomPrompt="1"/>
          </p:nvPr>
        </p:nvSpPr>
        <p:spPr>
          <a:xfrm>
            <a:off x="454574" y="260675"/>
            <a:ext cx="9501302" cy="387798"/>
          </a:xfrm>
          <a:prstGeom prst="rect">
            <a:avLst/>
          </a:prstGeom>
        </p:spPr>
        <p:txBody>
          <a:bodyPr anchor="t" anchorCtr="0">
            <a:spAutoFit/>
          </a:bodyPr>
          <a:lstStyle>
            <a:lvl1pPr>
              <a:defRPr sz="2800">
                <a:solidFill>
                  <a:schemeClr val="bg1"/>
                </a:solidFill>
                <a:latin typeface="Verdana" panose="020B0604030504040204" pitchFamily="34" charset="0"/>
                <a:ea typeface="Verdana" panose="020B0604030504040204" pitchFamily="34" charset="0"/>
              </a:defRPr>
            </a:lvl1pPr>
          </a:lstStyle>
          <a:p>
            <a:r>
              <a:rPr lang="en-US" dirty="0"/>
              <a:t>Slide Title</a:t>
            </a:r>
          </a:p>
        </p:txBody>
      </p:sp>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454574" y="1524610"/>
            <a:ext cx="9501302" cy="3819525"/>
          </a:xfrm>
          <a:prstGeom prst="rect">
            <a:avLst/>
          </a:prstGeom>
        </p:spPr>
        <p:txBody>
          <a:bodyPr/>
          <a:lstStyle>
            <a:lvl1pPr marL="137160" indent="-137160">
              <a:buFont typeface="Arial" panose="020B0604020202020204" pitchFamily="34" charset="0"/>
              <a:buChar char="•"/>
              <a:defRPr sz="1600">
                <a:latin typeface="Verdana" panose="020B0604030504040204" pitchFamily="34" charset="0"/>
                <a:ea typeface="Verdana" panose="020B0604030504040204" pitchFamily="34" charset="0"/>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br>
              <a:rPr lang="en-US" noProof="0" dirty="0"/>
            </a:br>
            <a:endParaRPr lang="en-US" noProof="0" dirty="0"/>
          </a:p>
        </p:txBody>
      </p:sp>
    </p:spTree>
    <p:extLst>
      <p:ext uri="{BB962C8B-B14F-4D97-AF65-F5344CB8AC3E}">
        <p14:creationId xmlns:p14="http://schemas.microsoft.com/office/powerpoint/2010/main" val="34825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ontent C">
    <p:spTree>
      <p:nvGrpSpPr>
        <p:cNvPr id="1" name=""/>
        <p:cNvGrpSpPr/>
        <p:nvPr/>
      </p:nvGrpSpPr>
      <p:grpSpPr>
        <a:xfrm>
          <a:off x="0" y="0"/>
          <a:ext cx="0" cy="0"/>
          <a:chOff x="0" y="0"/>
          <a:chExt cx="0" cy="0"/>
        </a:xfrm>
      </p:grpSpPr>
      <p:pic>
        <p:nvPicPr>
          <p:cNvPr id="4" name="Picture 3" descr="A black and blue background&#10;&#10;Description automatically generated">
            <a:extLst>
              <a:ext uri="{FF2B5EF4-FFF2-40B4-BE49-F238E27FC236}">
                <a16:creationId xmlns:a16="http://schemas.microsoft.com/office/drawing/2014/main" id="{BE830843-55D9-4E3C-3BB4-7873D811A0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4">
            <a:extLst>
              <a:ext uri="{FF2B5EF4-FFF2-40B4-BE49-F238E27FC236}">
                <a16:creationId xmlns:a16="http://schemas.microsoft.com/office/drawing/2014/main" id="{DE9D00EA-79CB-E3D6-B1F9-75BFD7893FBA}"/>
              </a:ext>
            </a:extLst>
          </p:cNvPr>
          <p:cNvSpPr>
            <a:spLocks noGrp="1"/>
          </p:cNvSpPr>
          <p:nvPr>
            <p:ph type="title" hasCustomPrompt="1"/>
          </p:nvPr>
        </p:nvSpPr>
        <p:spPr>
          <a:xfrm>
            <a:off x="454574" y="260675"/>
            <a:ext cx="9501302" cy="387798"/>
          </a:xfrm>
          <a:prstGeom prst="rect">
            <a:avLst/>
          </a:prstGeom>
        </p:spPr>
        <p:txBody>
          <a:bodyPr anchor="t" anchorCtr="0">
            <a:spAutoFit/>
          </a:bodyPr>
          <a:lstStyle>
            <a:lvl1pPr>
              <a:defRPr sz="2800">
                <a:solidFill>
                  <a:schemeClr val="bg1"/>
                </a:solidFill>
                <a:latin typeface="Verdana" panose="020B0604030504040204" pitchFamily="34" charset="0"/>
                <a:ea typeface="Verdana" panose="020B0604030504040204" pitchFamily="34" charset="0"/>
              </a:defRPr>
            </a:lvl1pPr>
          </a:lstStyle>
          <a:p>
            <a:r>
              <a:rPr lang="en-US" dirty="0"/>
              <a:t>Slide Title</a:t>
            </a:r>
          </a:p>
        </p:txBody>
      </p:sp>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454574" y="1524610"/>
            <a:ext cx="9501302" cy="3819525"/>
          </a:xfrm>
          <a:prstGeom prst="rect">
            <a:avLst/>
          </a:prstGeom>
        </p:spPr>
        <p:txBody>
          <a:bodyPr/>
          <a:lstStyle>
            <a:lvl1pPr marL="137160" indent="-137160">
              <a:buFont typeface="Arial" panose="020B0604020202020204" pitchFamily="34" charset="0"/>
              <a:buChar char="•"/>
              <a:defRPr sz="1600">
                <a:latin typeface="Verdana" panose="020B0604030504040204" pitchFamily="34" charset="0"/>
                <a:ea typeface="Verdana" panose="020B0604030504040204" pitchFamily="34" charset="0"/>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br>
              <a:rPr lang="en-US" noProof="0" dirty="0"/>
            </a:br>
            <a:endParaRPr lang="en-US" noProof="0" dirty="0"/>
          </a:p>
        </p:txBody>
      </p:sp>
      <p:pic>
        <p:nvPicPr>
          <p:cNvPr id="2" name="Picture 1">
            <a:extLst>
              <a:ext uri="{FF2B5EF4-FFF2-40B4-BE49-F238E27FC236}">
                <a16:creationId xmlns:a16="http://schemas.microsoft.com/office/drawing/2014/main" id="{0896737F-97D4-0EAF-F3FA-6FC4BAF05D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685163" y="6069555"/>
            <a:ext cx="1052263" cy="525069"/>
          </a:xfrm>
          <a:prstGeom prst="rect">
            <a:avLst/>
          </a:prstGeom>
        </p:spPr>
      </p:pic>
    </p:spTree>
    <p:extLst>
      <p:ext uri="{BB962C8B-B14F-4D97-AF65-F5344CB8AC3E}">
        <p14:creationId xmlns:p14="http://schemas.microsoft.com/office/powerpoint/2010/main" val="320613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C">
    <p:spTree>
      <p:nvGrpSpPr>
        <p:cNvPr id="1" name=""/>
        <p:cNvGrpSpPr/>
        <p:nvPr/>
      </p:nvGrpSpPr>
      <p:grpSpPr>
        <a:xfrm>
          <a:off x="0" y="0"/>
          <a:ext cx="0" cy="0"/>
          <a:chOff x="0" y="0"/>
          <a:chExt cx="0" cy="0"/>
        </a:xfrm>
      </p:grpSpPr>
      <p:pic>
        <p:nvPicPr>
          <p:cNvPr id="9" name="Picture 8" descr="A black and blue background&#10;&#10;Description automatically generated">
            <a:extLst>
              <a:ext uri="{FF2B5EF4-FFF2-40B4-BE49-F238E27FC236}">
                <a16:creationId xmlns:a16="http://schemas.microsoft.com/office/drawing/2014/main" id="{E893A8A9-AB30-023B-A6CD-282D5BF685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6715027" y="1524610"/>
            <a:ext cx="5022399" cy="3819525"/>
          </a:xfrm>
          <a:prstGeom prst="rect">
            <a:avLst/>
          </a:prstGeom>
        </p:spPr>
        <p:txBody>
          <a:bodyPr/>
          <a:lstStyle>
            <a:lvl1pPr marL="137160" indent="-137160">
              <a:buFont typeface="Arial" panose="020B0604020202020204" pitchFamily="34" charset="0"/>
              <a:buChar char="•"/>
              <a:defRPr sz="1600">
                <a:latin typeface="Verdana" panose="020B0604030504040204" pitchFamily="34" charset="0"/>
                <a:ea typeface="Verdana" panose="020B0604030504040204" pitchFamily="34" charset="0"/>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br>
              <a:rPr lang="en-US" noProof="0" dirty="0"/>
            </a:br>
            <a:endParaRPr lang="en-US" noProof="0" dirty="0"/>
          </a:p>
        </p:txBody>
      </p:sp>
      <p:pic>
        <p:nvPicPr>
          <p:cNvPr id="6" name="Picture Placeholder 13" descr="A person working on a machine&#10;&#10;Description automatically generated">
            <a:extLst>
              <a:ext uri="{FF2B5EF4-FFF2-40B4-BE49-F238E27FC236}">
                <a16:creationId xmlns:a16="http://schemas.microsoft.com/office/drawing/2014/main" id="{761A5081-19D8-89FD-3769-771BE24D66C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898403"/>
            <a:ext cx="6334022" cy="5958482"/>
          </a:xfrm>
          <a:prstGeom prst="rect">
            <a:avLst/>
          </a:prstGeom>
        </p:spPr>
      </p:pic>
      <p:pic>
        <p:nvPicPr>
          <p:cNvPr id="5" name="Picture 4">
            <a:extLst>
              <a:ext uri="{FF2B5EF4-FFF2-40B4-BE49-F238E27FC236}">
                <a16:creationId xmlns:a16="http://schemas.microsoft.com/office/drawing/2014/main" id="{A20FAE8D-BCDF-4A8C-25FA-92DE0CF77DB5}"/>
              </a:ext>
            </a:extLst>
          </p:cNvPr>
          <p:cNvPicPr>
            <a:picLocks noChangeAspect="1"/>
          </p:cNvPicPr>
          <p:nvPr userDrawn="1"/>
        </p:nvPicPr>
        <p:blipFill>
          <a:blip r:embed="rId4"/>
          <a:stretch>
            <a:fillRect/>
          </a:stretch>
        </p:blipFill>
        <p:spPr>
          <a:xfrm>
            <a:off x="-1" y="10745"/>
            <a:ext cx="12192001" cy="888999"/>
          </a:xfrm>
          <a:prstGeom prst="rect">
            <a:avLst/>
          </a:prstGeom>
        </p:spPr>
      </p:pic>
      <p:sp>
        <p:nvSpPr>
          <p:cNvPr id="15" name="Title 14">
            <a:extLst>
              <a:ext uri="{FF2B5EF4-FFF2-40B4-BE49-F238E27FC236}">
                <a16:creationId xmlns:a16="http://schemas.microsoft.com/office/drawing/2014/main" id="{DE9D00EA-79CB-E3D6-B1F9-75BFD7893FBA}"/>
              </a:ext>
            </a:extLst>
          </p:cNvPr>
          <p:cNvSpPr>
            <a:spLocks noGrp="1"/>
          </p:cNvSpPr>
          <p:nvPr>
            <p:ph type="title" hasCustomPrompt="1"/>
          </p:nvPr>
        </p:nvSpPr>
        <p:spPr>
          <a:xfrm>
            <a:off x="454574" y="260675"/>
            <a:ext cx="9501302" cy="387798"/>
          </a:xfrm>
          <a:prstGeom prst="rect">
            <a:avLst/>
          </a:prstGeom>
        </p:spPr>
        <p:txBody>
          <a:bodyPr anchor="t" anchorCtr="0">
            <a:spAutoFit/>
          </a:bodyPr>
          <a:lstStyle>
            <a:lvl1pPr>
              <a:defRPr sz="2800">
                <a:solidFill>
                  <a:schemeClr val="bg1"/>
                </a:solidFill>
                <a:latin typeface="Verdana" panose="020B0604030504040204" pitchFamily="34" charset="0"/>
                <a:ea typeface="Verdana" panose="020B0604030504040204" pitchFamily="34" charset="0"/>
              </a:defRPr>
            </a:lvl1pPr>
          </a:lstStyle>
          <a:p>
            <a:r>
              <a:rPr lang="en-US" dirty="0"/>
              <a:t>Slide Title</a:t>
            </a:r>
          </a:p>
        </p:txBody>
      </p:sp>
      <p:pic>
        <p:nvPicPr>
          <p:cNvPr id="2" name="Picture 1">
            <a:extLst>
              <a:ext uri="{FF2B5EF4-FFF2-40B4-BE49-F238E27FC236}">
                <a16:creationId xmlns:a16="http://schemas.microsoft.com/office/drawing/2014/main" id="{1B3DFD18-B559-BAC0-2217-551A2DCE0416}"/>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0685163" y="6069555"/>
            <a:ext cx="1052263" cy="525069"/>
          </a:xfrm>
          <a:prstGeom prst="rect">
            <a:avLst/>
          </a:prstGeom>
        </p:spPr>
      </p:pic>
    </p:spTree>
    <p:extLst>
      <p:ext uri="{BB962C8B-B14F-4D97-AF65-F5344CB8AC3E}">
        <p14:creationId xmlns:p14="http://schemas.microsoft.com/office/powerpoint/2010/main" val="2579338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C">
    <p:spTree>
      <p:nvGrpSpPr>
        <p:cNvPr id="1" name=""/>
        <p:cNvGrpSpPr/>
        <p:nvPr/>
      </p:nvGrpSpPr>
      <p:grpSpPr>
        <a:xfrm>
          <a:off x="0" y="0"/>
          <a:ext cx="0" cy="0"/>
          <a:chOff x="0" y="0"/>
          <a:chExt cx="0" cy="0"/>
        </a:xfrm>
      </p:grpSpPr>
      <p:pic>
        <p:nvPicPr>
          <p:cNvPr id="9" name="Picture 8" descr="A black and blue background&#10;&#10;Description automatically generated">
            <a:extLst>
              <a:ext uri="{FF2B5EF4-FFF2-40B4-BE49-F238E27FC236}">
                <a16:creationId xmlns:a16="http://schemas.microsoft.com/office/drawing/2014/main" id="{E893A8A9-AB30-023B-A6CD-282D5BF685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6715027" y="1524610"/>
            <a:ext cx="5022399" cy="3819525"/>
          </a:xfrm>
          <a:prstGeom prst="rect">
            <a:avLst/>
          </a:prstGeom>
        </p:spPr>
        <p:txBody>
          <a:bodyPr/>
          <a:lstStyle>
            <a:lvl1pPr marL="137160" indent="-137160">
              <a:buFont typeface="Arial" panose="020B0604020202020204" pitchFamily="34" charset="0"/>
              <a:buChar char="•"/>
              <a:defRPr sz="1600">
                <a:latin typeface="Verdana" panose="020B0604030504040204" pitchFamily="34" charset="0"/>
                <a:ea typeface="Verdana" panose="020B0604030504040204" pitchFamily="34" charset="0"/>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br>
              <a:rPr lang="en-US" noProof="0" dirty="0"/>
            </a:br>
            <a:endParaRPr lang="en-US" noProof="0" dirty="0"/>
          </a:p>
        </p:txBody>
      </p:sp>
      <p:pic>
        <p:nvPicPr>
          <p:cNvPr id="6" name="Picture Placeholder 13">
            <a:extLst>
              <a:ext uri="{FF2B5EF4-FFF2-40B4-BE49-F238E27FC236}">
                <a16:creationId xmlns:a16="http://schemas.microsoft.com/office/drawing/2014/main" id="{761A5081-19D8-89FD-3769-771BE24D66C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898403"/>
            <a:ext cx="6334022" cy="5958482"/>
          </a:xfrm>
          <a:prstGeom prst="rect">
            <a:avLst/>
          </a:prstGeom>
        </p:spPr>
      </p:pic>
      <p:pic>
        <p:nvPicPr>
          <p:cNvPr id="5" name="Picture 4">
            <a:extLst>
              <a:ext uri="{FF2B5EF4-FFF2-40B4-BE49-F238E27FC236}">
                <a16:creationId xmlns:a16="http://schemas.microsoft.com/office/drawing/2014/main" id="{A20FAE8D-BCDF-4A8C-25FA-92DE0CF77DB5}"/>
              </a:ext>
            </a:extLst>
          </p:cNvPr>
          <p:cNvPicPr>
            <a:picLocks noChangeAspect="1"/>
          </p:cNvPicPr>
          <p:nvPr userDrawn="1"/>
        </p:nvPicPr>
        <p:blipFill>
          <a:blip r:embed="rId4"/>
          <a:stretch>
            <a:fillRect/>
          </a:stretch>
        </p:blipFill>
        <p:spPr>
          <a:xfrm>
            <a:off x="-1" y="10745"/>
            <a:ext cx="12192001" cy="888999"/>
          </a:xfrm>
          <a:prstGeom prst="rect">
            <a:avLst/>
          </a:prstGeom>
        </p:spPr>
      </p:pic>
      <p:sp>
        <p:nvSpPr>
          <p:cNvPr id="15" name="Title 14">
            <a:extLst>
              <a:ext uri="{FF2B5EF4-FFF2-40B4-BE49-F238E27FC236}">
                <a16:creationId xmlns:a16="http://schemas.microsoft.com/office/drawing/2014/main" id="{DE9D00EA-79CB-E3D6-B1F9-75BFD7893FBA}"/>
              </a:ext>
            </a:extLst>
          </p:cNvPr>
          <p:cNvSpPr>
            <a:spLocks noGrp="1"/>
          </p:cNvSpPr>
          <p:nvPr>
            <p:ph type="title" hasCustomPrompt="1"/>
          </p:nvPr>
        </p:nvSpPr>
        <p:spPr>
          <a:xfrm>
            <a:off x="454574" y="260675"/>
            <a:ext cx="9501302" cy="387798"/>
          </a:xfrm>
          <a:prstGeom prst="rect">
            <a:avLst/>
          </a:prstGeom>
        </p:spPr>
        <p:txBody>
          <a:bodyPr anchor="t" anchorCtr="0">
            <a:spAutoFit/>
          </a:bodyPr>
          <a:lstStyle>
            <a:lvl1pPr>
              <a:defRPr sz="2800">
                <a:solidFill>
                  <a:schemeClr val="bg1"/>
                </a:solidFill>
                <a:latin typeface="Verdana" panose="020B0604030504040204" pitchFamily="34" charset="0"/>
                <a:ea typeface="Verdana" panose="020B0604030504040204" pitchFamily="34" charset="0"/>
              </a:defRPr>
            </a:lvl1pPr>
          </a:lstStyle>
          <a:p>
            <a:r>
              <a:rPr lang="en-US" dirty="0"/>
              <a:t>Slide Title</a:t>
            </a:r>
          </a:p>
        </p:txBody>
      </p:sp>
      <p:pic>
        <p:nvPicPr>
          <p:cNvPr id="2" name="Picture 1">
            <a:extLst>
              <a:ext uri="{FF2B5EF4-FFF2-40B4-BE49-F238E27FC236}">
                <a16:creationId xmlns:a16="http://schemas.microsoft.com/office/drawing/2014/main" id="{9DBC9A4E-1B0F-7E96-9036-EA9FC72DD5C4}"/>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0685163" y="6069555"/>
            <a:ext cx="1052263" cy="525069"/>
          </a:xfrm>
          <a:prstGeom prst="rect">
            <a:avLst/>
          </a:prstGeom>
        </p:spPr>
      </p:pic>
    </p:spTree>
    <p:extLst>
      <p:ext uri="{BB962C8B-B14F-4D97-AF65-F5344CB8AC3E}">
        <p14:creationId xmlns:p14="http://schemas.microsoft.com/office/powerpoint/2010/main" val="135235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 C">
    <p:spTree>
      <p:nvGrpSpPr>
        <p:cNvPr id="1" name=""/>
        <p:cNvGrpSpPr/>
        <p:nvPr/>
      </p:nvGrpSpPr>
      <p:grpSpPr>
        <a:xfrm>
          <a:off x="0" y="0"/>
          <a:ext cx="0" cy="0"/>
          <a:chOff x="0" y="0"/>
          <a:chExt cx="0" cy="0"/>
        </a:xfrm>
      </p:grpSpPr>
      <p:pic>
        <p:nvPicPr>
          <p:cNvPr id="9" name="Picture 8" descr="A black and blue background&#10;&#10;Description automatically generated">
            <a:extLst>
              <a:ext uri="{FF2B5EF4-FFF2-40B4-BE49-F238E27FC236}">
                <a16:creationId xmlns:a16="http://schemas.microsoft.com/office/drawing/2014/main" id="{E893A8A9-AB30-023B-A6CD-282D5BF685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Content Placeholder 2">
            <a:extLst>
              <a:ext uri="{FF2B5EF4-FFF2-40B4-BE49-F238E27FC236}">
                <a16:creationId xmlns:a16="http://schemas.microsoft.com/office/drawing/2014/main" id="{BABFB11C-5B3E-E9C9-E911-8921CF723D75}"/>
              </a:ext>
            </a:extLst>
          </p:cNvPr>
          <p:cNvSpPr>
            <a:spLocks noGrp="1"/>
          </p:cNvSpPr>
          <p:nvPr>
            <p:ph idx="10" hasCustomPrompt="1"/>
          </p:nvPr>
        </p:nvSpPr>
        <p:spPr>
          <a:xfrm>
            <a:off x="6715027" y="1524610"/>
            <a:ext cx="5022399" cy="3819525"/>
          </a:xfrm>
          <a:prstGeom prst="rect">
            <a:avLst/>
          </a:prstGeom>
        </p:spPr>
        <p:txBody>
          <a:bodyPr/>
          <a:lstStyle>
            <a:lvl1pPr marL="137160" indent="-137160">
              <a:buFont typeface="Arial" panose="020B0604020202020204" pitchFamily="34" charset="0"/>
              <a:buChar char="•"/>
              <a:defRPr sz="1600">
                <a:latin typeface="Verdana" panose="020B0604030504040204" pitchFamily="34" charset="0"/>
                <a:ea typeface="Verdana" panose="020B0604030504040204" pitchFamily="34" charset="0"/>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noProof="0" dirty="0"/>
              <a:t>Body text</a:t>
            </a:r>
            <a:br>
              <a:rPr lang="en-US" noProof="0" dirty="0"/>
            </a:br>
            <a:endParaRPr lang="en-US" noProof="0" dirty="0"/>
          </a:p>
        </p:txBody>
      </p:sp>
      <p:pic>
        <p:nvPicPr>
          <p:cNvPr id="6" name="Picture Placeholder 13">
            <a:extLst>
              <a:ext uri="{FF2B5EF4-FFF2-40B4-BE49-F238E27FC236}">
                <a16:creationId xmlns:a16="http://schemas.microsoft.com/office/drawing/2014/main" id="{761A5081-19D8-89FD-3769-771BE24D66C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898403"/>
            <a:ext cx="6334022" cy="5958482"/>
          </a:xfrm>
          <a:prstGeom prst="rect">
            <a:avLst/>
          </a:prstGeom>
        </p:spPr>
      </p:pic>
      <p:pic>
        <p:nvPicPr>
          <p:cNvPr id="5" name="Picture 4">
            <a:extLst>
              <a:ext uri="{FF2B5EF4-FFF2-40B4-BE49-F238E27FC236}">
                <a16:creationId xmlns:a16="http://schemas.microsoft.com/office/drawing/2014/main" id="{A20FAE8D-BCDF-4A8C-25FA-92DE0CF77DB5}"/>
              </a:ext>
            </a:extLst>
          </p:cNvPr>
          <p:cNvPicPr>
            <a:picLocks noChangeAspect="1"/>
          </p:cNvPicPr>
          <p:nvPr userDrawn="1"/>
        </p:nvPicPr>
        <p:blipFill>
          <a:blip r:embed="rId4"/>
          <a:stretch>
            <a:fillRect/>
          </a:stretch>
        </p:blipFill>
        <p:spPr>
          <a:xfrm>
            <a:off x="-1" y="10745"/>
            <a:ext cx="12192001" cy="888999"/>
          </a:xfrm>
          <a:prstGeom prst="rect">
            <a:avLst/>
          </a:prstGeom>
        </p:spPr>
      </p:pic>
      <p:sp>
        <p:nvSpPr>
          <p:cNvPr id="15" name="Title 14">
            <a:extLst>
              <a:ext uri="{FF2B5EF4-FFF2-40B4-BE49-F238E27FC236}">
                <a16:creationId xmlns:a16="http://schemas.microsoft.com/office/drawing/2014/main" id="{DE9D00EA-79CB-E3D6-B1F9-75BFD7893FBA}"/>
              </a:ext>
            </a:extLst>
          </p:cNvPr>
          <p:cNvSpPr>
            <a:spLocks noGrp="1"/>
          </p:cNvSpPr>
          <p:nvPr>
            <p:ph type="title" hasCustomPrompt="1"/>
          </p:nvPr>
        </p:nvSpPr>
        <p:spPr>
          <a:xfrm>
            <a:off x="454574" y="260675"/>
            <a:ext cx="9501302" cy="387798"/>
          </a:xfrm>
          <a:prstGeom prst="rect">
            <a:avLst/>
          </a:prstGeom>
        </p:spPr>
        <p:txBody>
          <a:bodyPr anchor="t" anchorCtr="0">
            <a:spAutoFit/>
          </a:bodyPr>
          <a:lstStyle>
            <a:lvl1pPr>
              <a:defRPr sz="2800">
                <a:solidFill>
                  <a:schemeClr val="bg1"/>
                </a:solidFill>
                <a:latin typeface="Verdana" panose="020B0604030504040204" pitchFamily="34" charset="0"/>
                <a:ea typeface="Verdana" panose="020B0604030504040204" pitchFamily="34" charset="0"/>
              </a:defRPr>
            </a:lvl1pPr>
          </a:lstStyle>
          <a:p>
            <a:r>
              <a:rPr lang="en-US" dirty="0"/>
              <a:t>Slide Title</a:t>
            </a:r>
          </a:p>
        </p:txBody>
      </p:sp>
      <p:pic>
        <p:nvPicPr>
          <p:cNvPr id="2" name="Picture 1">
            <a:extLst>
              <a:ext uri="{FF2B5EF4-FFF2-40B4-BE49-F238E27FC236}">
                <a16:creationId xmlns:a16="http://schemas.microsoft.com/office/drawing/2014/main" id="{839DCD88-A6EF-2570-38D9-2EDC0FB1C172}"/>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0685163" y="6069555"/>
            <a:ext cx="1052263" cy="525069"/>
          </a:xfrm>
          <a:prstGeom prst="rect">
            <a:avLst/>
          </a:prstGeom>
        </p:spPr>
      </p:pic>
    </p:spTree>
    <p:extLst>
      <p:ext uri="{BB962C8B-B14F-4D97-AF65-F5344CB8AC3E}">
        <p14:creationId xmlns:p14="http://schemas.microsoft.com/office/powerpoint/2010/main" val="3075083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919742"/>
      </p:ext>
    </p:extLst>
  </p:cSld>
  <p:clrMap bg1="lt1" tx1="dk1" bg2="lt2" tx2="dk2" accent1="accent1" accent2="accent2" accent3="accent3" accent4="accent4" accent5="accent5" accent6="accent6" hlink="hlink" folHlink="folHlink"/>
  <p:sldLayoutIdLst>
    <p:sldLayoutId id="2147484027" r:id="rId1"/>
    <p:sldLayoutId id="2147485157" r:id="rId2"/>
    <p:sldLayoutId id="2147485384" r:id="rId3"/>
    <p:sldLayoutId id="2147485371" r:id="rId4"/>
    <p:sldLayoutId id="2147485386" r:id="rId5"/>
    <p:sldLayoutId id="2147485385" r:id="rId6"/>
    <p:sldLayoutId id="2147485374" r:id="rId7"/>
    <p:sldLayoutId id="2147485375" r:id="rId8"/>
    <p:sldLayoutId id="2147485377" r:id="rId9"/>
    <p:sldLayoutId id="2147485380" r:id="rId10"/>
    <p:sldLayoutId id="2147485378" r:id="rId11"/>
    <p:sldLayoutId id="2147485381" r:id="rId12"/>
    <p:sldLayoutId id="2147485382" r:id="rId13"/>
    <p:sldLayoutId id="2147485372" r:id="rId14"/>
    <p:sldLayoutId id="2147485373" r:id="rId15"/>
    <p:sldLayoutId id="2147485376" r:id="rId16"/>
    <p:sldLayoutId id="2147485379" r:id="rId17"/>
    <p:sldLayoutId id="2147485383" r:id="rId18"/>
  </p:sldLayoutIdLst>
  <p:hf hdr="0"/>
  <p:txStyles>
    <p:titleStyle>
      <a:lvl1pPr algn="l" defTabSz="914400" rtl="0" eaLnBrk="1" latinLnBrk="0" hangingPunct="1">
        <a:lnSpc>
          <a:spcPct val="90000"/>
        </a:lnSpc>
        <a:spcBef>
          <a:spcPct val="0"/>
        </a:spcBef>
        <a:buNone/>
        <a:defRPr sz="3000" b="1" i="0" kern="1200">
          <a:solidFill>
            <a:schemeClr val="tx1"/>
          </a:solidFill>
          <a:latin typeface="+mn-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0"/>
        </a:spcBef>
        <a:spcAft>
          <a:spcPts val="600"/>
        </a:spcAft>
        <a:buFontTx/>
        <a:buNone/>
        <a:defRPr sz="1800" kern="1200">
          <a:solidFill>
            <a:schemeClr val="tx1"/>
          </a:solidFill>
          <a:latin typeface="+mj-lt"/>
          <a:ea typeface="Verdana" panose="020B0604030504040204" pitchFamily="34" charset="0"/>
          <a:cs typeface="Verdana" panose="020B0604030504040204" pitchFamily="34" charset="0"/>
        </a:defRPr>
      </a:lvl1pPr>
      <a:lvl2pPr marL="252000" indent="0" algn="l" defTabSz="914400" rtl="0" eaLnBrk="1" latinLnBrk="0" hangingPunct="1">
        <a:lnSpc>
          <a:spcPct val="90000"/>
        </a:lnSpc>
        <a:spcBef>
          <a:spcPts val="0"/>
        </a:spcBef>
        <a:spcAft>
          <a:spcPts val="600"/>
        </a:spcAft>
        <a:buFont typeface="Avenir Next LT Pro" panose="020B0504020202020204" pitchFamily="34" charset="0"/>
        <a:buNone/>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504000" indent="0" algn="l" defTabSz="914400" rtl="0" eaLnBrk="1" latinLnBrk="0" hangingPunct="1">
        <a:lnSpc>
          <a:spcPct val="90000"/>
        </a:lnSpc>
        <a:spcBef>
          <a:spcPts val="0"/>
        </a:spcBef>
        <a:spcAft>
          <a:spcPts val="600"/>
        </a:spcAft>
        <a:buFont typeface="Avenir Next LT Pro" panose="020B0504020202020204" pitchFamily="34" charset="0"/>
        <a:buNone/>
        <a:defRPr sz="1600" kern="1200">
          <a:solidFill>
            <a:schemeClr val="tx1"/>
          </a:solidFill>
          <a:latin typeface="+mj-lt"/>
          <a:ea typeface="Verdana" panose="020B0604030504040204" pitchFamily="34" charset="0"/>
          <a:cs typeface="Verdana" panose="020B0604030504040204" pitchFamily="34" charset="0"/>
        </a:defRPr>
      </a:lvl3pPr>
      <a:lvl4pPr marL="0" indent="0" algn="l" defTabSz="914400" rtl="0" eaLnBrk="1" latinLnBrk="0" hangingPunct="1">
        <a:lnSpc>
          <a:spcPct val="90000"/>
        </a:lnSpc>
        <a:spcBef>
          <a:spcPts val="0"/>
        </a:spcBef>
        <a:spcAft>
          <a:spcPts val="600"/>
        </a:spcAft>
        <a:buFont typeface="Avenir Next LT Pro" panose="020B0504020202020204" pitchFamily="34" charset="0"/>
        <a:buChar char="​"/>
        <a:defRPr sz="3000" b="1" kern="1200">
          <a:solidFill>
            <a:schemeClr val="tx1"/>
          </a:solidFill>
          <a:latin typeface="+mn-lt"/>
          <a:ea typeface="Verdana" panose="020B0604030504040204" pitchFamily="34" charset="0"/>
          <a:cs typeface="Verdana" panose="020B0604030504040204" pitchFamily="34" charset="0"/>
        </a:defRPr>
      </a:lvl4pPr>
      <a:lvl5pPr marL="0" indent="0" algn="l" defTabSz="914400" rtl="0" eaLnBrk="1" latinLnBrk="0" hangingPunct="1">
        <a:lnSpc>
          <a:spcPct val="90000"/>
        </a:lnSpc>
        <a:spcBef>
          <a:spcPts val="0"/>
        </a:spcBef>
        <a:spcAft>
          <a:spcPts val="600"/>
        </a:spcAft>
        <a:buFont typeface="Avenir Next LT Pro" panose="020B0504020202020204" pitchFamily="34" charset="0"/>
        <a:buChar char="​"/>
        <a:tabLst/>
        <a:defRPr sz="2400" kern="1200">
          <a:solidFill>
            <a:schemeClr val="tx1"/>
          </a:solidFill>
          <a:latin typeface="+mn-lt"/>
          <a:ea typeface="Verdana" panose="020B0604030504040204" pitchFamily="34" charset="0"/>
          <a:cs typeface="Verdana" panose="020B0604030504040204" pitchFamily="34" charset="0"/>
        </a:defRPr>
      </a:lvl5pPr>
      <a:lvl6pPr marL="182880" indent="0" algn="l" defTabSz="914400" rtl="0" eaLnBrk="1" latinLnBrk="0" hangingPunct="1">
        <a:lnSpc>
          <a:spcPct val="90000"/>
        </a:lnSpc>
        <a:spcBef>
          <a:spcPts val="0"/>
        </a:spcBef>
        <a:spcAft>
          <a:spcPts val="600"/>
        </a:spcAft>
        <a:buFontTx/>
        <a:buNone/>
        <a:defRPr sz="2400" kern="1200">
          <a:solidFill>
            <a:schemeClr val="tx1"/>
          </a:solidFill>
          <a:latin typeface="+mn-lt"/>
          <a:ea typeface="Verdana" panose="020B0604030504040204" pitchFamily="34" charset="0"/>
          <a:cs typeface="Verdana" panose="020B0604030504040204" pitchFamily="34" charset="0"/>
        </a:defRPr>
      </a:lvl6pPr>
      <a:lvl7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b="1" kern="1200" baseline="0">
          <a:solidFill>
            <a:schemeClr val="tx1"/>
          </a:solidFill>
          <a:latin typeface="+mn-lt"/>
          <a:ea typeface="Verdana" panose="020B0604030504040204" pitchFamily="34" charset="0"/>
          <a:cs typeface="Verdana" panose="020B0604030504040204" pitchFamily="34" charset="0"/>
        </a:defRPr>
      </a:lvl7pPr>
      <a:lvl8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kern="1200">
          <a:solidFill>
            <a:schemeClr val="tx1"/>
          </a:solidFill>
          <a:latin typeface="+mn-lt"/>
          <a:ea typeface="Verdana" panose="020B0604030504040204" pitchFamily="34" charset="0"/>
          <a:cs typeface="Verdana" panose="020B0604030504040204" pitchFamily="34" charset="0"/>
        </a:defRPr>
      </a:lvl8pPr>
      <a:lvl9pPr marL="0" indent="0" algn="l" defTabSz="914400" rtl="0" eaLnBrk="1" latinLnBrk="0" hangingPunct="1">
        <a:lnSpc>
          <a:spcPct val="90000"/>
        </a:lnSpc>
        <a:spcBef>
          <a:spcPts val="0"/>
        </a:spcBef>
        <a:spcAft>
          <a:spcPts val="0"/>
        </a:spcAft>
        <a:buFont typeface="Avenir Next LT Pro" panose="020B0504020202020204" pitchFamily="34" charset="0"/>
        <a:buChar char="​"/>
        <a:defRPr sz="4200" b="1" kern="1200" baseline="0">
          <a:solidFill>
            <a:schemeClr val="tx1"/>
          </a:solidFill>
          <a:latin typeface="+mn-lt"/>
          <a:ea typeface="Verdana" panose="020B0604030504040204" pitchFamily="34" charset="0"/>
          <a:cs typeface="Verdana" panose="020B060403050404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7">
          <p15:clr>
            <a:srgbClr val="F26B43"/>
          </p15:clr>
        </p15:guide>
        <p15:guide id="2" pos="7278">
          <p15:clr>
            <a:srgbClr val="F26B43"/>
          </p15:clr>
        </p15:guide>
        <p15:guide id="3" orient="horz" pos="701">
          <p15:clr>
            <a:srgbClr val="F26B43"/>
          </p15:clr>
        </p15:guide>
        <p15:guide id="4" orient="horz" pos="1041">
          <p15:clr>
            <a:srgbClr val="F26B43"/>
          </p15:clr>
        </p15:guide>
        <p15:guide id="5" orient="horz" pos="1295">
          <p15:clr>
            <a:srgbClr val="F26B43"/>
          </p15:clr>
        </p15:guide>
        <p15:guide id="6" orient="horz" pos="370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7.emf"/><Relationship Id="rId4" Type="http://schemas.openxmlformats.org/officeDocument/2006/relationships/image" Target="../media/image4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hyperlink" Target="mailto:Colleen_stevens@americanchemistry.co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em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C29CBE-92BF-7130-743B-D7C70C76D64F}"/>
              </a:ext>
            </a:extLst>
          </p:cNvPr>
          <p:cNvSpPr>
            <a:spLocks noGrp="1"/>
          </p:cNvSpPr>
          <p:nvPr>
            <p:ph type="body" sz="quarter" idx="11"/>
          </p:nvPr>
        </p:nvSpPr>
        <p:spPr>
          <a:xfrm>
            <a:off x="1081470" y="2645649"/>
            <a:ext cx="4045362" cy="3037755"/>
          </a:xfrm>
        </p:spPr>
        <p:txBody>
          <a:bodyPr lIns="0" tIns="0" rIns="0" bIns="45720" anchor="t">
            <a:spAutoFit/>
          </a:bodyPr>
          <a:lstStyle/>
          <a:p>
            <a:pPr>
              <a:spcAft>
                <a:spcPts val="1800"/>
              </a:spcAft>
            </a:pPr>
            <a:r>
              <a:rPr lang="en-US" b="0" dirty="0">
                <a:latin typeface="Verdana" panose="020B0604030504040204" pitchFamily="34" charset="0"/>
              </a:rPr>
              <a:t>ACC Code of Practice:</a:t>
            </a:r>
            <a:br>
              <a:rPr lang="en-US" dirty="0">
                <a:latin typeface="Verdana" panose="020B0604030504040204" pitchFamily="34" charset="0"/>
              </a:rPr>
            </a:br>
            <a:r>
              <a:rPr lang="en-US" dirty="0">
                <a:solidFill>
                  <a:srgbClr val="4FA3AE"/>
                </a:solidFill>
                <a:latin typeface="Verdana" panose="020B0604030504040204" pitchFamily="34" charset="0"/>
              </a:rPr>
              <a:t>Supporting Engine Oil Innovation for 30+ Years </a:t>
            </a:r>
            <a:endParaRPr lang="ar-SA" dirty="0">
              <a:solidFill>
                <a:srgbClr val="4FA3AE"/>
              </a:solidFill>
              <a:latin typeface="Verdana" panose="020B0604030504040204" pitchFamily="34" charset="0"/>
            </a:endParaRPr>
          </a:p>
        </p:txBody>
      </p:sp>
      <p:pic>
        <p:nvPicPr>
          <p:cNvPr id="14" name="Picture Placeholder 13" descr="A close-up of a car engine oil pouring&#10;&#10;Description automatically generated">
            <a:extLst>
              <a:ext uri="{FF2B5EF4-FFF2-40B4-BE49-F238E27FC236}">
                <a16:creationId xmlns:a16="http://schemas.microsoft.com/office/drawing/2014/main" id="{87F02E06-6BC6-856F-0569-C840DC38C72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5881728" y="-1116"/>
            <a:ext cx="6334022" cy="6858000"/>
          </a:xfrm>
        </p:spPr>
      </p:pic>
    </p:spTree>
    <p:extLst>
      <p:ext uri="{BB962C8B-B14F-4D97-AF65-F5344CB8AC3E}">
        <p14:creationId xmlns:p14="http://schemas.microsoft.com/office/powerpoint/2010/main" val="1298699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5754-A34D-2899-22AF-0455A5A6E32A}"/>
              </a:ext>
            </a:extLst>
          </p:cNvPr>
          <p:cNvSpPr>
            <a:spLocks noGrp="1"/>
          </p:cNvSpPr>
          <p:nvPr>
            <p:ph type="title"/>
          </p:nvPr>
        </p:nvSpPr>
        <p:spPr>
          <a:xfrm>
            <a:off x="454574" y="300430"/>
            <a:ext cx="9501302" cy="867930"/>
          </a:xfrm>
        </p:spPr>
        <p:txBody>
          <a:bodyPr/>
          <a:lstStyle/>
          <a:p>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Many engine oil specifications rely on the ACC Code of Practice</a:t>
            </a:r>
            <a:endParaRPr lang="ar-SA" dirty="0"/>
          </a:p>
        </p:txBody>
      </p:sp>
      <p:sp>
        <p:nvSpPr>
          <p:cNvPr id="16" name="Rounded Rectangle 15">
            <a:extLst>
              <a:ext uri="{FF2B5EF4-FFF2-40B4-BE49-F238E27FC236}">
                <a16:creationId xmlns:a16="http://schemas.microsoft.com/office/drawing/2014/main" id="{555AC0DE-9D2F-0ED6-5A24-32F4F9816ACE}"/>
              </a:ext>
            </a:extLst>
          </p:cNvPr>
          <p:cNvSpPr/>
          <p:nvPr/>
        </p:nvSpPr>
        <p:spPr>
          <a:xfrm>
            <a:off x="6567973" y="1664080"/>
            <a:ext cx="5345730" cy="2777122"/>
          </a:xfrm>
          <a:prstGeom prst="roundRect">
            <a:avLst>
              <a:gd name="adj" fmla="val 3140"/>
            </a:avLst>
          </a:prstGeom>
          <a:gradFill>
            <a:gsLst>
              <a:gs pos="100000">
                <a:srgbClr val="4FA3AE">
                  <a:alpha val="0"/>
                </a:srgbClr>
              </a:gs>
              <a:gs pos="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72000" bIns="36000" rtlCol="0" anchor="t" anchorCtr="0"/>
          <a:lstStyle/>
          <a:p>
            <a:pPr marL="12700"/>
            <a:r>
              <a:rPr lang="en-US" dirty="0">
                <a:solidFill>
                  <a:srgbClr val="24366A"/>
                </a:solidFill>
                <a:latin typeface="Verdana" panose="020B0604030504040204" pitchFamily="34" charset="0"/>
                <a:ea typeface="Verdana" panose="020B0604030504040204" pitchFamily="34" charset="0"/>
                <a:cs typeface="Verdana" panose="020B0604030504040204" pitchFamily="34" charset="0"/>
              </a:rPr>
              <a:t>Many other global engine oil standards setting organizations include ACC registered engine tests following the ACC Code of Practice, including:</a:t>
            </a:r>
          </a:p>
        </p:txBody>
      </p:sp>
      <p:graphicFrame>
        <p:nvGraphicFramePr>
          <p:cNvPr id="19" name="Table 7">
            <a:extLst>
              <a:ext uri="{FF2B5EF4-FFF2-40B4-BE49-F238E27FC236}">
                <a16:creationId xmlns:a16="http://schemas.microsoft.com/office/drawing/2014/main" id="{204AC48D-D031-2033-21AA-264D44309347}"/>
              </a:ext>
            </a:extLst>
          </p:cNvPr>
          <p:cNvGraphicFramePr>
            <a:graphicFrameLocks noGrp="1"/>
          </p:cNvGraphicFramePr>
          <p:nvPr>
            <p:extLst>
              <p:ext uri="{D42A27DB-BD31-4B8C-83A1-F6EECF244321}">
                <p14:modId xmlns:p14="http://schemas.microsoft.com/office/powerpoint/2010/main" val="2282596227"/>
              </p:ext>
            </p:extLst>
          </p:nvPr>
        </p:nvGraphicFramePr>
        <p:xfrm>
          <a:off x="278296" y="3052641"/>
          <a:ext cx="5642599" cy="3694176"/>
        </p:xfrm>
        <a:graphic>
          <a:graphicData uri="http://schemas.openxmlformats.org/drawingml/2006/table">
            <a:tbl>
              <a:tblPr firstRow="1" bandRow="1">
                <a:tableStyleId>{1FECB4D8-DB02-4DC6-A0A2-4F2EBAE1DC90}</a:tableStyleId>
              </a:tblPr>
              <a:tblGrid>
                <a:gridCol w="1526026">
                  <a:extLst>
                    <a:ext uri="{9D8B030D-6E8A-4147-A177-3AD203B41FA5}">
                      <a16:colId xmlns:a16="http://schemas.microsoft.com/office/drawing/2014/main" val="1849085793"/>
                    </a:ext>
                  </a:extLst>
                </a:gridCol>
                <a:gridCol w="1713429">
                  <a:extLst>
                    <a:ext uri="{9D8B030D-6E8A-4147-A177-3AD203B41FA5}">
                      <a16:colId xmlns:a16="http://schemas.microsoft.com/office/drawing/2014/main" val="34577091"/>
                    </a:ext>
                  </a:extLst>
                </a:gridCol>
                <a:gridCol w="2403144">
                  <a:extLst>
                    <a:ext uri="{9D8B030D-6E8A-4147-A177-3AD203B41FA5}">
                      <a16:colId xmlns:a16="http://schemas.microsoft.com/office/drawing/2014/main" val="3290387552"/>
                    </a:ext>
                  </a:extLst>
                </a:gridCol>
              </a:tblGrid>
              <a:tr h="35227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FA3AE"/>
                          </a:solidFill>
                          <a:latin typeface="Verdana" panose="020B0604030504040204" pitchFamily="34" charset="0"/>
                          <a:ea typeface="Verdana" panose="020B0604030504040204" pitchFamily="34" charset="0"/>
                          <a:cs typeface="Verdana" panose="020B0604030504040204" pitchFamily="34" charset="0"/>
                        </a:rPr>
                        <a:t>API 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FA3AE"/>
                          </a:solidFill>
                          <a:latin typeface="Verdana" panose="020B0604030504040204" pitchFamily="34" charset="0"/>
                          <a:ea typeface="Verdana" panose="020B0604030504040204" pitchFamily="34" charset="0"/>
                          <a:cs typeface="Verdana" panose="020B0604030504040204" pitchFamily="34" charset="0"/>
                        </a:rPr>
                        <a:t>Categories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FA3AE"/>
                          </a:solidFill>
                          <a:latin typeface="Verdana" panose="020B0604030504040204" pitchFamily="34" charset="0"/>
                          <a:ea typeface="Verdana" panose="020B0604030504040204" pitchFamily="34" charset="0"/>
                          <a:cs typeface="Verdana" panose="020B0604030504040204" pitchFamily="34" charset="0"/>
                        </a:rPr>
                        <a:t>API HD Categories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06354632"/>
                  </a:ext>
                </a:extLst>
              </a:tr>
              <a:tr h="298076">
                <a:tc>
                  <a:txBody>
                    <a:bodyPr/>
                    <a:lstStyle/>
                    <a:p>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ILSAC GF-1</a:t>
                      </a:r>
                      <a:endPar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API SH</a:t>
                      </a:r>
                      <a:endParaRPr kumimoji="0" lang="en-US" sz="1800" b="0" i="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r>
                        <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rPr>
                        <a:t>API CH-4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698665"/>
                  </a:ext>
                </a:extLst>
              </a:tr>
              <a:tr h="298076">
                <a:tc>
                  <a:txBody>
                    <a:bodyPr/>
                    <a:lstStyle/>
                    <a:p>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ILSAC GF-2</a:t>
                      </a:r>
                      <a:endPar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API SJ</a:t>
                      </a:r>
                      <a:endParaRPr kumimoji="0" lang="en-US" sz="1800" b="0" i="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r>
                        <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rPr>
                        <a:t>API CI-4 and CI-4 PLUS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79811527"/>
                  </a:ext>
                </a:extLst>
              </a:tr>
              <a:tr h="298076">
                <a:tc>
                  <a:txBody>
                    <a:bodyPr/>
                    <a:lstStyle/>
                    <a:p>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ILSAC GF-3</a:t>
                      </a:r>
                      <a:endPar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API SL</a:t>
                      </a:r>
                      <a:endParaRPr kumimoji="0" lang="en-US" sz="1800" b="0" i="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r>
                        <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rPr>
                        <a:t>API CJ-4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01911316"/>
                  </a:ext>
                </a:extLst>
              </a:tr>
              <a:tr h="298076">
                <a:tc>
                  <a:txBody>
                    <a:bodyPr/>
                    <a:lstStyle/>
                    <a:p>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ILSAC GF-4</a:t>
                      </a:r>
                      <a:endPar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API SM</a:t>
                      </a:r>
                      <a:endParaRPr kumimoji="0" lang="en-US" sz="1800" b="0" i="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r>
                        <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rPr>
                        <a:t>API CK-4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19733799"/>
                  </a:ext>
                </a:extLst>
              </a:tr>
              <a:tr h="298076">
                <a:tc>
                  <a:txBody>
                    <a:bodyPr/>
                    <a:lstStyle/>
                    <a:p>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ILSAC GF-5</a:t>
                      </a:r>
                      <a:endPar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API SN and SN PLUS</a:t>
                      </a:r>
                      <a:endParaRPr kumimoji="0" lang="en-US" sz="1800" b="0" i="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r>
                        <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rPr>
                        <a:t>API FA-4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21700627"/>
                  </a:ext>
                </a:extLst>
              </a:tr>
              <a:tr h="298076">
                <a:tc>
                  <a:txBody>
                    <a:bodyPr/>
                    <a:lstStyle/>
                    <a:p>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ILSAC GF-6</a:t>
                      </a:r>
                      <a:endPar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API SP</a:t>
                      </a:r>
                      <a:endParaRPr kumimoji="0" lang="en-US" sz="1800" b="0" i="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24717149"/>
                  </a:ext>
                </a:extLst>
              </a:tr>
              <a:tr h="298076">
                <a:tc>
                  <a:txBody>
                    <a:bodyPr/>
                    <a:lstStyle/>
                    <a:p>
                      <a:r>
                        <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rPr>
                        <a:t>ILSAC GF-7</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API S_</a:t>
                      </a:r>
                      <a:endParaRPr kumimoji="0" lang="en-US" sz="1800" b="0" i="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92523941"/>
                  </a:ext>
                </a:extLst>
              </a:tr>
            </a:tbl>
          </a:graphicData>
        </a:graphic>
      </p:graphicFrame>
      <p:graphicFrame>
        <p:nvGraphicFramePr>
          <p:cNvPr id="20" name="Table 7">
            <a:extLst>
              <a:ext uri="{FF2B5EF4-FFF2-40B4-BE49-F238E27FC236}">
                <a16:creationId xmlns:a16="http://schemas.microsoft.com/office/drawing/2014/main" id="{2758517F-3E06-62E6-9018-4EC155DA201E}"/>
              </a:ext>
            </a:extLst>
          </p:cNvPr>
          <p:cNvGraphicFramePr>
            <a:graphicFrameLocks noGrp="1"/>
          </p:cNvGraphicFramePr>
          <p:nvPr>
            <p:extLst>
              <p:ext uri="{D42A27DB-BD31-4B8C-83A1-F6EECF244321}">
                <p14:modId xmlns:p14="http://schemas.microsoft.com/office/powerpoint/2010/main" val="187541243"/>
              </p:ext>
            </p:extLst>
          </p:nvPr>
        </p:nvGraphicFramePr>
        <p:xfrm>
          <a:off x="6567973" y="3257036"/>
          <a:ext cx="5345730" cy="2299016"/>
        </p:xfrm>
        <a:graphic>
          <a:graphicData uri="http://schemas.openxmlformats.org/drawingml/2006/table">
            <a:tbl>
              <a:tblPr firstRow="1" bandRow="1">
                <a:tableStyleId>{1FECB4D8-DB02-4DC6-A0A2-4F2EBAE1DC90}</a:tableStyleId>
              </a:tblPr>
              <a:tblGrid>
                <a:gridCol w="2594558">
                  <a:extLst>
                    <a:ext uri="{9D8B030D-6E8A-4147-A177-3AD203B41FA5}">
                      <a16:colId xmlns:a16="http://schemas.microsoft.com/office/drawing/2014/main" val="1849085793"/>
                    </a:ext>
                  </a:extLst>
                </a:gridCol>
                <a:gridCol w="2751172">
                  <a:extLst>
                    <a:ext uri="{9D8B030D-6E8A-4147-A177-3AD203B41FA5}">
                      <a16:colId xmlns:a16="http://schemas.microsoft.com/office/drawing/2014/main" val="3290387552"/>
                    </a:ext>
                  </a:extLst>
                </a:gridCol>
              </a:tblGrid>
              <a:tr h="3787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FA3AE"/>
                          </a:solidFill>
                          <a:latin typeface="Verdana" panose="020B0604030504040204" pitchFamily="34" charset="0"/>
                          <a:ea typeface="Verdana" panose="020B0604030504040204" pitchFamily="34" charset="0"/>
                          <a:cs typeface="Verdana" panose="020B0604030504040204" pitchFamily="34" charset="0"/>
                        </a:rPr>
                        <a:t>Global Standards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FA3AE"/>
                          </a:solidFill>
                          <a:latin typeface="Verdana" panose="020B0604030504040204" pitchFamily="34" charset="0"/>
                          <a:ea typeface="Verdana" panose="020B0604030504040204" pitchFamily="34" charset="0"/>
                          <a:cs typeface="Verdana" panose="020B0604030504040204" pitchFamily="34" charset="0"/>
                        </a:rPr>
                        <a:t>OEM Specifications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06354632"/>
                  </a:ext>
                </a:extLst>
              </a:tr>
              <a:tr h="298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rPr>
                        <a:t>ACEA LD Oil Sequences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r>
                        <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rPr>
                        <a:t>GM dexos1 and </a:t>
                      </a:r>
                      <a:r>
                        <a:rPr lang="en-US" sz="1800" dirty="0" err="1">
                          <a:solidFill>
                            <a:srgbClr val="24366A"/>
                          </a:solidFill>
                          <a:latin typeface="Verdana" panose="020B0604030504040204" pitchFamily="34" charset="0"/>
                          <a:ea typeface="Verdana" panose="020B0604030504040204" pitchFamily="34" charset="0"/>
                          <a:cs typeface="Verdana" panose="020B0604030504040204" pitchFamily="34" charset="0"/>
                        </a:rPr>
                        <a:t>dexosD</a:t>
                      </a:r>
                      <a:endPar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698665"/>
                  </a:ext>
                </a:extLst>
              </a:tr>
              <a:tr h="298076">
                <a:tc>
                  <a:txBody>
                    <a:bodyPr/>
                    <a:lstStyle/>
                    <a:p>
                      <a:r>
                        <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rPr>
                        <a:t>ACEA HD Oil Sequences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r>
                        <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rPr>
                        <a:t>Ford WSS-M2C960-A1</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79811527"/>
                  </a:ext>
                </a:extLst>
              </a:tr>
              <a:tr h="298076">
                <a:tc>
                  <a:txBody>
                    <a:bodyPr/>
                    <a:lstStyle/>
                    <a:p>
                      <a:r>
                        <a:rPr kumimoji="0" lang="en-US" sz="1800" b="0" u="none" strike="noStrike" kern="1200" cap="none" spc="0" normalizeH="0" baseline="0" noProof="0" dirty="0">
                          <a:ln>
                            <a:noFill/>
                          </a:ln>
                          <a:solidFill>
                            <a:srgbClr val="24366A"/>
                          </a:solidFill>
                          <a:effectLst/>
                          <a:uLnTx/>
                          <a:uFillTx/>
                          <a:latin typeface="Verdana" panose="020B0604030504040204" pitchFamily="34" charset="0"/>
                          <a:ea typeface="Verdana" panose="020B0604030504040204" pitchFamily="34" charset="0"/>
                          <a:cs typeface="Verdana" panose="020B0604030504040204" pitchFamily="34" charset="0"/>
                        </a:rPr>
                        <a:t>JASO Engine Oil Standards</a:t>
                      </a:r>
                      <a:endPar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r>
                        <a:rPr lang="en-US" sz="1800" dirty="0">
                          <a:solidFill>
                            <a:srgbClr val="24366A"/>
                          </a:solidFill>
                          <a:latin typeface="Verdana" panose="020B0604030504040204" pitchFamily="34" charset="0"/>
                          <a:ea typeface="Verdana" panose="020B0604030504040204" pitchFamily="34" charset="0"/>
                          <a:cs typeface="Verdana" panose="020B0604030504040204" pitchFamily="34" charset="0"/>
                        </a:rPr>
                        <a:t>Stellantis MS-6395, MS-13340</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01911316"/>
                  </a:ext>
                </a:extLst>
              </a:tr>
            </a:tbl>
          </a:graphicData>
        </a:graphic>
      </p:graphicFrame>
      <p:sp>
        <p:nvSpPr>
          <p:cNvPr id="5" name="Rounded Rectangle 15">
            <a:extLst>
              <a:ext uri="{FF2B5EF4-FFF2-40B4-BE49-F238E27FC236}">
                <a16:creationId xmlns:a16="http://schemas.microsoft.com/office/drawing/2014/main" id="{AC9E7940-6BF1-0B65-2C67-31E8EEB4A2F4}"/>
              </a:ext>
            </a:extLst>
          </p:cNvPr>
          <p:cNvSpPr/>
          <p:nvPr/>
        </p:nvSpPr>
        <p:spPr>
          <a:xfrm>
            <a:off x="278298" y="1671862"/>
            <a:ext cx="5642597" cy="2777122"/>
          </a:xfrm>
          <a:prstGeom prst="roundRect">
            <a:avLst>
              <a:gd name="adj" fmla="val 3140"/>
            </a:avLst>
          </a:prstGeom>
          <a:gradFill>
            <a:gsLst>
              <a:gs pos="100000">
                <a:srgbClr val="4FA3AE">
                  <a:alpha val="0"/>
                </a:srgbClr>
              </a:gs>
              <a:gs pos="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72000" bIns="36000" rtlCol="0" anchor="t" anchorCtr="0"/>
          <a:lstStyle/>
          <a:p>
            <a:r>
              <a:rPr lang="en-US" dirty="0">
                <a:solidFill>
                  <a:srgbClr val="24366A"/>
                </a:solidFill>
                <a:latin typeface="Verdana" panose="020B0604030504040204" pitchFamily="34" charset="0"/>
              </a:rPr>
              <a:t>API engine oil category performance requirements rely primarily on </a:t>
            </a:r>
            <a:r>
              <a:rPr lang="en-US" b="1" dirty="0">
                <a:solidFill>
                  <a:srgbClr val="24366A"/>
                </a:solidFill>
                <a:latin typeface="Verdana" panose="020B0604030504040204" pitchFamily="34" charset="0"/>
              </a:rPr>
              <a:t>ACC registered engine tests following the ACC Code of Practice</a:t>
            </a:r>
          </a:p>
        </p:txBody>
      </p:sp>
    </p:spTree>
    <p:extLst>
      <p:ext uri="{BB962C8B-B14F-4D97-AF65-F5344CB8AC3E}">
        <p14:creationId xmlns:p14="http://schemas.microsoft.com/office/powerpoint/2010/main" val="385363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C523F-182A-2CC9-D9ED-F03B9F93FB21}"/>
              </a:ext>
            </a:extLst>
          </p:cNvPr>
          <p:cNvSpPr>
            <a:spLocks noGrp="1"/>
          </p:cNvSpPr>
          <p:nvPr>
            <p:ph type="title"/>
          </p:nvPr>
        </p:nvSpPr>
        <p:spPr>
          <a:xfrm>
            <a:off x="454574" y="260675"/>
            <a:ext cx="9501302" cy="480131"/>
          </a:xfrm>
        </p:spPr>
        <p:txBody>
          <a:bodyPr/>
          <a:lstStyle/>
          <a:p>
            <a:r>
              <a:rPr lang="en-US" sz="2800" dirty="0"/>
              <a:t>Over 30 Year History of the Code of Practice </a:t>
            </a:r>
            <a:endParaRPr lang="ar-SA" dirty="0"/>
          </a:p>
        </p:txBody>
      </p:sp>
      <p:pic>
        <p:nvPicPr>
          <p:cNvPr id="7" name="Picture 6">
            <a:extLst>
              <a:ext uri="{FF2B5EF4-FFF2-40B4-BE49-F238E27FC236}">
                <a16:creationId xmlns:a16="http://schemas.microsoft.com/office/drawing/2014/main" id="{0A58A800-947B-71B6-F42A-B8EABF339766}"/>
              </a:ext>
            </a:extLst>
          </p:cNvPr>
          <p:cNvPicPr>
            <a:picLocks noChangeAspect="1"/>
          </p:cNvPicPr>
          <p:nvPr/>
        </p:nvPicPr>
        <p:blipFill>
          <a:blip r:embed="rId3"/>
          <a:stretch>
            <a:fillRect/>
          </a:stretch>
        </p:blipFill>
        <p:spPr>
          <a:xfrm>
            <a:off x="164028" y="1869811"/>
            <a:ext cx="8602673" cy="4180967"/>
          </a:xfrm>
          <a:prstGeom prst="rect">
            <a:avLst/>
          </a:prstGeom>
        </p:spPr>
      </p:pic>
      <p:pic>
        <p:nvPicPr>
          <p:cNvPr id="8" name="Picture 7">
            <a:extLst>
              <a:ext uri="{FF2B5EF4-FFF2-40B4-BE49-F238E27FC236}">
                <a16:creationId xmlns:a16="http://schemas.microsoft.com/office/drawing/2014/main" id="{275FFDF3-3AAA-91FC-2943-9E1521D9815E}"/>
              </a:ext>
            </a:extLst>
          </p:cNvPr>
          <p:cNvPicPr>
            <a:picLocks noChangeAspect="1"/>
          </p:cNvPicPr>
          <p:nvPr/>
        </p:nvPicPr>
        <p:blipFill>
          <a:blip r:embed="rId4"/>
          <a:stretch>
            <a:fillRect/>
          </a:stretch>
        </p:blipFill>
        <p:spPr>
          <a:xfrm>
            <a:off x="2949012" y="1686282"/>
            <a:ext cx="633658" cy="808278"/>
          </a:xfrm>
          <a:prstGeom prst="rect">
            <a:avLst/>
          </a:prstGeom>
        </p:spPr>
      </p:pic>
      <p:pic>
        <p:nvPicPr>
          <p:cNvPr id="9" name="Picture 8">
            <a:extLst>
              <a:ext uri="{FF2B5EF4-FFF2-40B4-BE49-F238E27FC236}">
                <a16:creationId xmlns:a16="http://schemas.microsoft.com/office/drawing/2014/main" id="{0D985F2E-175F-5B2C-8DD6-17C8AB6C2766}"/>
              </a:ext>
            </a:extLst>
          </p:cNvPr>
          <p:cNvPicPr>
            <a:picLocks noChangeAspect="1"/>
          </p:cNvPicPr>
          <p:nvPr/>
        </p:nvPicPr>
        <p:blipFill>
          <a:blip r:embed="rId4"/>
          <a:stretch>
            <a:fillRect/>
          </a:stretch>
        </p:blipFill>
        <p:spPr>
          <a:xfrm>
            <a:off x="4644774" y="1686282"/>
            <a:ext cx="633658" cy="808278"/>
          </a:xfrm>
          <a:prstGeom prst="rect">
            <a:avLst/>
          </a:prstGeom>
        </p:spPr>
      </p:pic>
      <p:pic>
        <p:nvPicPr>
          <p:cNvPr id="10" name="Picture 9">
            <a:extLst>
              <a:ext uri="{FF2B5EF4-FFF2-40B4-BE49-F238E27FC236}">
                <a16:creationId xmlns:a16="http://schemas.microsoft.com/office/drawing/2014/main" id="{6947233E-68F5-E201-B15D-6081DDEA8D72}"/>
              </a:ext>
            </a:extLst>
          </p:cNvPr>
          <p:cNvPicPr>
            <a:picLocks noChangeAspect="1"/>
          </p:cNvPicPr>
          <p:nvPr/>
        </p:nvPicPr>
        <p:blipFill>
          <a:blip r:embed="rId4"/>
          <a:stretch>
            <a:fillRect/>
          </a:stretch>
        </p:blipFill>
        <p:spPr>
          <a:xfrm>
            <a:off x="6340537" y="1686282"/>
            <a:ext cx="633658" cy="808278"/>
          </a:xfrm>
          <a:prstGeom prst="rect">
            <a:avLst/>
          </a:prstGeom>
        </p:spPr>
      </p:pic>
      <p:pic>
        <p:nvPicPr>
          <p:cNvPr id="11" name="Picture 10">
            <a:extLst>
              <a:ext uri="{FF2B5EF4-FFF2-40B4-BE49-F238E27FC236}">
                <a16:creationId xmlns:a16="http://schemas.microsoft.com/office/drawing/2014/main" id="{E198DF77-D17B-EC80-B16F-9BF55CEE1D88}"/>
              </a:ext>
            </a:extLst>
          </p:cNvPr>
          <p:cNvPicPr>
            <a:picLocks noChangeAspect="1"/>
          </p:cNvPicPr>
          <p:nvPr/>
        </p:nvPicPr>
        <p:blipFill>
          <a:blip r:embed="rId4"/>
          <a:stretch>
            <a:fillRect/>
          </a:stretch>
        </p:blipFill>
        <p:spPr>
          <a:xfrm>
            <a:off x="8262893" y="2606219"/>
            <a:ext cx="633658" cy="808278"/>
          </a:xfrm>
          <a:prstGeom prst="rect">
            <a:avLst/>
          </a:prstGeom>
        </p:spPr>
      </p:pic>
      <p:pic>
        <p:nvPicPr>
          <p:cNvPr id="12" name="Picture 11">
            <a:extLst>
              <a:ext uri="{FF2B5EF4-FFF2-40B4-BE49-F238E27FC236}">
                <a16:creationId xmlns:a16="http://schemas.microsoft.com/office/drawing/2014/main" id="{E9C4B541-176E-423C-3EB5-8E5F9C3CCFEC}"/>
              </a:ext>
            </a:extLst>
          </p:cNvPr>
          <p:cNvPicPr>
            <a:picLocks noChangeAspect="1"/>
          </p:cNvPicPr>
          <p:nvPr/>
        </p:nvPicPr>
        <p:blipFill>
          <a:blip r:embed="rId4"/>
          <a:stretch>
            <a:fillRect/>
          </a:stretch>
        </p:blipFill>
        <p:spPr>
          <a:xfrm>
            <a:off x="2263566" y="3559067"/>
            <a:ext cx="633658" cy="808278"/>
          </a:xfrm>
          <a:prstGeom prst="rect">
            <a:avLst/>
          </a:prstGeom>
        </p:spPr>
      </p:pic>
      <p:pic>
        <p:nvPicPr>
          <p:cNvPr id="13" name="Picture 12">
            <a:extLst>
              <a:ext uri="{FF2B5EF4-FFF2-40B4-BE49-F238E27FC236}">
                <a16:creationId xmlns:a16="http://schemas.microsoft.com/office/drawing/2014/main" id="{593C9314-2860-0306-F183-52AB3441116B}"/>
              </a:ext>
            </a:extLst>
          </p:cNvPr>
          <p:cNvPicPr>
            <a:picLocks noChangeAspect="1"/>
          </p:cNvPicPr>
          <p:nvPr/>
        </p:nvPicPr>
        <p:blipFill>
          <a:blip r:embed="rId4"/>
          <a:stretch>
            <a:fillRect/>
          </a:stretch>
        </p:blipFill>
        <p:spPr>
          <a:xfrm>
            <a:off x="3854898" y="3559067"/>
            <a:ext cx="633658" cy="808278"/>
          </a:xfrm>
          <a:prstGeom prst="rect">
            <a:avLst/>
          </a:prstGeom>
        </p:spPr>
      </p:pic>
      <p:pic>
        <p:nvPicPr>
          <p:cNvPr id="14" name="Picture 13">
            <a:extLst>
              <a:ext uri="{FF2B5EF4-FFF2-40B4-BE49-F238E27FC236}">
                <a16:creationId xmlns:a16="http://schemas.microsoft.com/office/drawing/2014/main" id="{5E42DEE2-38EA-ED0A-995B-630DF734DC4F}"/>
              </a:ext>
            </a:extLst>
          </p:cNvPr>
          <p:cNvPicPr>
            <a:picLocks noChangeAspect="1"/>
          </p:cNvPicPr>
          <p:nvPr/>
        </p:nvPicPr>
        <p:blipFill>
          <a:blip r:embed="rId4"/>
          <a:stretch>
            <a:fillRect/>
          </a:stretch>
        </p:blipFill>
        <p:spPr>
          <a:xfrm>
            <a:off x="5446230" y="3559067"/>
            <a:ext cx="633658" cy="808278"/>
          </a:xfrm>
          <a:prstGeom prst="rect">
            <a:avLst/>
          </a:prstGeom>
        </p:spPr>
      </p:pic>
      <p:pic>
        <p:nvPicPr>
          <p:cNvPr id="15" name="Picture 14">
            <a:extLst>
              <a:ext uri="{FF2B5EF4-FFF2-40B4-BE49-F238E27FC236}">
                <a16:creationId xmlns:a16="http://schemas.microsoft.com/office/drawing/2014/main" id="{ACCFE86F-E86D-3D1C-39D5-EDB16B2D2A56}"/>
              </a:ext>
            </a:extLst>
          </p:cNvPr>
          <p:cNvPicPr>
            <a:picLocks noChangeAspect="1"/>
          </p:cNvPicPr>
          <p:nvPr/>
        </p:nvPicPr>
        <p:blipFill>
          <a:blip r:embed="rId4"/>
          <a:stretch>
            <a:fillRect/>
          </a:stretch>
        </p:blipFill>
        <p:spPr>
          <a:xfrm>
            <a:off x="7037561" y="3559067"/>
            <a:ext cx="633658" cy="808278"/>
          </a:xfrm>
          <a:prstGeom prst="rect">
            <a:avLst/>
          </a:prstGeom>
        </p:spPr>
      </p:pic>
      <p:pic>
        <p:nvPicPr>
          <p:cNvPr id="16" name="Picture 15">
            <a:extLst>
              <a:ext uri="{FF2B5EF4-FFF2-40B4-BE49-F238E27FC236}">
                <a16:creationId xmlns:a16="http://schemas.microsoft.com/office/drawing/2014/main" id="{F0250AB4-2DA4-0BF7-AFA1-4D3D2EAA248A}"/>
              </a:ext>
            </a:extLst>
          </p:cNvPr>
          <p:cNvPicPr>
            <a:picLocks noChangeAspect="1"/>
          </p:cNvPicPr>
          <p:nvPr/>
        </p:nvPicPr>
        <p:blipFill>
          <a:blip r:embed="rId4"/>
          <a:stretch>
            <a:fillRect/>
          </a:stretch>
        </p:blipFill>
        <p:spPr>
          <a:xfrm>
            <a:off x="851256" y="3556154"/>
            <a:ext cx="633658" cy="808278"/>
          </a:xfrm>
          <a:prstGeom prst="rect">
            <a:avLst/>
          </a:prstGeom>
        </p:spPr>
      </p:pic>
      <p:pic>
        <p:nvPicPr>
          <p:cNvPr id="17" name="Picture 16">
            <a:extLst>
              <a:ext uri="{FF2B5EF4-FFF2-40B4-BE49-F238E27FC236}">
                <a16:creationId xmlns:a16="http://schemas.microsoft.com/office/drawing/2014/main" id="{DF86815E-FE4E-8A95-BE6F-EE3C8495223E}"/>
              </a:ext>
            </a:extLst>
          </p:cNvPr>
          <p:cNvPicPr>
            <a:picLocks noChangeAspect="1"/>
          </p:cNvPicPr>
          <p:nvPr/>
        </p:nvPicPr>
        <p:blipFill>
          <a:blip r:embed="rId4"/>
          <a:stretch>
            <a:fillRect/>
          </a:stretch>
        </p:blipFill>
        <p:spPr>
          <a:xfrm>
            <a:off x="3031623" y="5426025"/>
            <a:ext cx="633658" cy="808278"/>
          </a:xfrm>
          <a:prstGeom prst="rect">
            <a:avLst/>
          </a:prstGeom>
        </p:spPr>
      </p:pic>
      <p:pic>
        <p:nvPicPr>
          <p:cNvPr id="18" name="Picture 17">
            <a:extLst>
              <a:ext uri="{FF2B5EF4-FFF2-40B4-BE49-F238E27FC236}">
                <a16:creationId xmlns:a16="http://schemas.microsoft.com/office/drawing/2014/main" id="{1C717027-CE22-BF7E-2E0E-4696E0EFFD69}"/>
              </a:ext>
            </a:extLst>
          </p:cNvPr>
          <p:cNvPicPr>
            <a:picLocks noChangeAspect="1"/>
          </p:cNvPicPr>
          <p:nvPr/>
        </p:nvPicPr>
        <p:blipFill>
          <a:blip r:embed="rId4"/>
          <a:stretch>
            <a:fillRect/>
          </a:stretch>
        </p:blipFill>
        <p:spPr>
          <a:xfrm>
            <a:off x="4425037" y="5426025"/>
            <a:ext cx="633658" cy="808278"/>
          </a:xfrm>
          <a:prstGeom prst="rect">
            <a:avLst/>
          </a:prstGeom>
        </p:spPr>
      </p:pic>
      <p:pic>
        <p:nvPicPr>
          <p:cNvPr id="19" name="Picture 18">
            <a:extLst>
              <a:ext uri="{FF2B5EF4-FFF2-40B4-BE49-F238E27FC236}">
                <a16:creationId xmlns:a16="http://schemas.microsoft.com/office/drawing/2014/main" id="{CDA2339C-7550-A1E4-9622-64BB28CDDF85}"/>
              </a:ext>
            </a:extLst>
          </p:cNvPr>
          <p:cNvPicPr>
            <a:picLocks noChangeAspect="1"/>
          </p:cNvPicPr>
          <p:nvPr/>
        </p:nvPicPr>
        <p:blipFill>
          <a:blip r:embed="rId4"/>
          <a:stretch>
            <a:fillRect/>
          </a:stretch>
        </p:blipFill>
        <p:spPr>
          <a:xfrm>
            <a:off x="7213721" y="5426025"/>
            <a:ext cx="633658" cy="808278"/>
          </a:xfrm>
          <a:prstGeom prst="rect">
            <a:avLst/>
          </a:prstGeom>
        </p:spPr>
      </p:pic>
      <p:pic>
        <p:nvPicPr>
          <p:cNvPr id="21" name="Picture 20">
            <a:extLst>
              <a:ext uri="{FF2B5EF4-FFF2-40B4-BE49-F238E27FC236}">
                <a16:creationId xmlns:a16="http://schemas.microsoft.com/office/drawing/2014/main" id="{9B481F4E-5B97-0251-44BD-0E67887ABDF1}"/>
              </a:ext>
            </a:extLst>
          </p:cNvPr>
          <p:cNvPicPr>
            <a:picLocks noChangeAspect="1"/>
          </p:cNvPicPr>
          <p:nvPr/>
        </p:nvPicPr>
        <p:blipFill>
          <a:blip r:embed="rId4"/>
          <a:stretch>
            <a:fillRect/>
          </a:stretch>
        </p:blipFill>
        <p:spPr>
          <a:xfrm>
            <a:off x="1605139" y="5429490"/>
            <a:ext cx="633658" cy="808278"/>
          </a:xfrm>
          <a:prstGeom prst="rect">
            <a:avLst/>
          </a:prstGeom>
        </p:spPr>
      </p:pic>
      <p:sp>
        <p:nvSpPr>
          <p:cNvPr id="22" name="TextBox 21">
            <a:extLst>
              <a:ext uri="{FF2B5EF4-FFF2-40B4-BE49-F238E27FC236}">
                <a16:creationId xmlns:a16="http://schemas.microsoft.com/office/drawing/2014/main" id="{BF89DB50-2A97-67AE-7F17-F5075B16410B}"/>
              </a:ext>
            </a:extLst>
          </p:cNvPr>
          <p:cNvSpPr txBox="1"/>
          <p:nvPr/>
        </p:nvSpPr>
        <p:spPr>
          <a:xfrm>
            <a:off x="2928908" y="1982927"/>
            <a:ext cx="685445"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1990</a:t>
            </a:r>
            <a:endParaRPr lang="ar-SA" sz="1200" b="1" dirty="0">
              <a:solidFill>
                <a:schemeClr val="bg1"/>
              </a:solidFill>
              <a:latin typeface="Verdana" panose="020B0604030504040204" pitchFamily="34" charset="0"/>
              <a:ea typeface="Verdana" panose="020B0604030504040204" pitchFamily="34" charset="0"/>
            </a:endParaRPr>
          </a:p>
        </p:txBody>
      </p:sp>
      <p:sp>
        <p:nvSpPr>
          <p:cNvPr id="23" name="TextBox 22">
            <a:extLst>
              <a:ext uri="{FF2B5EF4-FFF2-40B4-BE49-F238E27FC236}">
                <a16:creationId xmlns:a16="http://schemas.microsoft.com/office/drawing/2014/main" id="{38C3FD9F-A7E4-3318-B274-A4B24543F8E8}"/>
              </a:ext>
            </a:extLst>
          </p:cNvPr>
          <p:cNvSpPr txBox="1"/>
          <p:nvPr/>
        </p:nvSpPr>
        <p:spPr>
          <a:xfrm>
            <a:off x="4613091" y="1982927"/>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1992</a:t>
            </a:r>
            <a:endParaRPr lang="ar-SA" sz="1200" b="1" dirty="0">
              <a:solidFill>
                <a:schemeClr val="bg1"/>
              </a:solidFill>
              <a:latin typeface="Verdana" panose="020B0604030504040204" pitchFamily="34" charset="0"/>
              <a:ea typeface="Verdana" panose="020B0604030504040204" pitchFamily="34" charset="0"/>
            </a:endParaRPr>
          </a:p>
        </p:txBody>
      </p:sp>
      <p:sp>
        <p:nvSpPr>
          <p:cNvPr id="24" name="TextBox 23">
            <a:extLst>
              <a:ext uri="{FF2B5EF4-FFF2-40B4-BE49-F238E27FC236}">
                <a16:creationId xmlns:a16="http://schemas.microsoft.com/office/drawing/2014/main" id="{58C82FA5-5EC2-1EDF-FBA1-908D46DCC72A}"/>
              </a:ext>
            </a:extLst>
          </p:cNvPr>
          <p:cNvSpPr txBox="1"/>
          <p:nvPr/>
        </p:nvSpPr>
        <p:spPr>
          <a:xfrm>
            <a:off x="6306331" y="1982927"/>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1996</a:t>
            </a:r>
            <a:endParaRPr lang="ar-SA" sz="1200" b="1" dirty="0">
              <a:solidFill>
                <a:schemeClr val="bg1"/>
              </a:solidFill>
              <a:latin typeface="Verdana" panose="020B0604030504040204" pitchFamily="34" charset="0"/>
              <a:ea typeface="Verdana" panose="020B0604030504040204" pitchFamily="34" charset="0"/>
            </a:endParaRPr>
          </a:p>
        </p:txBody>
      </p:sp>
      <p:sp>
        <p:nvSpPr>
          <p:cNvPr id="25" name="TextBox 24">
            <a:extLst>
              <a:ext uri="{FF2B5EF4-FFF2-40B4-BE49-F238E27FC236}">
                <a16:creationId xmlns:a16="http://schemas.microsoft.com/office/drawing/2014/main" id="{EEE4DEF3-17E9-9D50-04C2-A6F7768542BC}"/>
              </a:ext>
            </a:extLst>
          </p:cNvPr>
          <p:cNvSpPr txBox="1"/>
          <p:nvPr/>
        </p:nvSpPr>
        <p:spPr>
          <a:xfrm>
            <a:off x="8242582" y="2912863"/>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1998</a:t>
            </a:r>
            <a:endParaRPr lang="ar-SA" sz="1200" b="1" dirty="0">
              <a:solidFill>
                <a:schemeClr val="bg1"/>
              </a:solidFill>
              <a:latin typeface="Verdana" panose="020B0604030504040204" pitchFamily="34" charset="0"/>
              <a:ea typeface="Verdana" panose="020B0604030504040204" pitchFamily="34" charset="0"/>
            </a:endParaRPr>
          </a:p>
        </p:txBody>
      </p:sp>
      <p:sp>
        <p:nvSpPr>
          <p:cNvPr id="26" name="TextBox 25">
            <a:extLst>
              <a:ext uri="{FF2B5EF4-FFF2-40B4-BE49-F238E27FC236}">
                <a16:creationId xmlns:a16="http://schemas.microsoft.com/office/drawing/2014/main" id="{17BCB401-49B0-5004-0628-8169FEA2946E}"/>
              </a:ext>
            </a:extLst>
          </p:cNvPr>
          <p:cNvSpPr txBox="1"/>
          <p:nvPr/>
        </p:nvSpPr>
        <p:spPr>
          <a:xfrm>
            <a:off x="7004008" y="3860988"/>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2001</a:t>
            </a:r>
            <a:endParaRPr lang="ar-SA" sz="1200" b="1" dirty="0">
              <a:solidFill>
                <a:schemeClr val="bg1"/>
              </a:solidFill>
              <a:latin typeface="Verdana" panose="020B0604030504040204" pitchFamily="34" charset="0"/>
              <a:ea typeface="Verdana" panose="020B0604030504040204" pitchFamily="34" charset="0"/>
            </a:endParaRPr>
          </a:p>
        </p:txBody>
      </p:sp>
      <p:sp>
        <p:nvSpPr>
          <p:cNvPr id="27" name="TextBox 26">
            <a:extLst>
              <a:ext uri="{FF2B5EF4-FFF2-40B4-BE49-F238E27FC236}">
                <a16:creationId xmlns:a16="http://schemas.microsoft.com/office/drawing/2014/main" id="{BD19EE74-53CC-C166-BE0C-24B253139E09}"/>
              </a:ext>
            </a:extLst>
          </p:cNvPr>
          <p:cNvSpPr txBox="1"/>
          <p:nvPr/>
        </p:nvSpPr>
        <p:spPr>
          <a:xfrm>
            <a:off x="5412677" y="3860988"/>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2002</a:t>
            </a:r>
            <a:endParaRPr lang="ar-SA" sz="1200" b="1" dirty="0">
              <a:solidFill>
                <a:schemeClr val="bg1"/>
              </a:solidFill>
              <a:latin typeface="Verdana" panose="020B0604030504040204" pitchFamily="34" charset="0"/>
              <a:ea typeface="Verdana" panose="020B0604030504040204" pitchFamily="34" charset="0"/>
            </a:endParaRPr>
          </a:p>
        </p:txBody>
      </p:sp>
      <p:sp>
        <p:nvSpPr>
          <p:cNvPr id="28" name="TextBox 27">
            <a:extLst>
              <a:ext uri="{FF2B5EF4-FFF2-40B4-BE49-F238E27FC236}">
                <a16:creationId xmlns:a16="http://schemas.microsoft.com/office/drawing/2014/main" id="{CD3C58FD-5ED3-4809-841A-3411B1BD3990}"/>
              </a:ext>
            </a:extLst>
          </p:cNvPr>
          <p:cNvSpPr txBox="1"/>
          <p:nvPr/>
        </p:nvSpPr>
        <p:spPr>
          <a:xfrm>
            <a:off x="3821345" y="3860988"/>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2004</a:t>
            </a:r>
            <a:endParaRPr lang="ar-SA" sz="1200" b="1" dirty="0">
              <a:solidFill>
                <a:schemeClr val="bg1"/>
              </a:solidFill>
              <a:latin typeface="Verdana" panose="020B0604030504040204" pitchFamily="34" charset="0"/>
              <a:ea typeface="Verdana" panose="020B0604030504040204" pitchFamily="34" charset="0"/>
            </a:endParaRPr>
          </a:p>
        </p:txBody>
      </p:sp>
      <p:sp>
        <p:nvSpPr>
          <p:cNvPr id="29" name="TextBox 28">
            <a:extLst>
              <a:ext uri="{FF2B5EF4-FFF2-40B4-BE49-F238E27FC236}">
                <a16:creationId xmlns:a16="http://schemas.microsoft.com/office/drawing/2014/main" id="{6E445028-100B-F318-03F3-5E302FA3969C}"/>
              </a:ext>
            </a:extLst>
          </p:cNvPr>
          <p:cNvSpPr txBox="1"/>
          <p:nvPr/>
        </p:nvSpPr>
        <p:spPr>
          <a:xfrm>
            <a:off x="2237852" y="3860988"/>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2010</a:t>
            </a:r>
            <a:endParaRPr lang="ar-SA" sz="1200" b="1" dirty="0">
              <a:solidFill>
                <a:schemeClr val="bg1"/>
              </a:solidFill>
              <a:latin typeface="Verdana" panose="020B0604030504040204" pitchFamily="34" charset="0"/>
              <a:ea typeface="Verdana" panose="020B0604030504040204" pitchFamily="34" charset="0"/>
            </a:endParaRPr>
          </a:p>
        </p:txBody>
      </p:sp>
      <p:sp>
        <p:nvSpPr>
          <p:cNvPr id="30" name="TextBox 29">
            <a:extLst>
              <a:ext uri="{FF2B5EF4-FFF2-40B4-BE49-F238E27FC236}">
                <a16:creationId xmlns:a16="http://schemas.microsoft.com/office/drawing/2014/main" id="{132A2A01-3E7C-CC98-9DB2-CF6C6AE637BB}"/>
              </a:ext>
            </a:extLst>
          </p:cNvPr>
          <p:cNvSpPr txBox="1"/>
          <p:nvPr/>
        </p:nvSpPr>
        <p:spPr>
          <a:xfrm>
            <a:off x="825541" y="3842800"/>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2010</a:t>
            </a:r>
            <a:endParaRPr lang="ar-SA" sz="1200" b="1" dirty="0">
              <a:solidFill>
                <a:schemeClr val="bg1"/>
              </a:solidFill>
              <a:latin typeface="Verdana" panose="020B0604030504040204" pitchFamily="34" charset="0"/>
              <a:ea typeface="Verdana" panose="020B0604030504040204" pitchFamily="34" charset="0"/>
            </a:endParaRPr>
          </a:p>
        </p:txBody>
      </p:sp>
      <p:sp>
        <p:nvSpPr>
          <p:cNvPr id="31" name="TextBox 30">
            <a:extLst>
              <a:ext uri="{FF2B5EF4-FFF2-40B4-BE49-F238E27FC236}">
                <a16:creationId xmlns:a16="http://schemas.microsoft.com/office/drawing/2014/main" id="{81C166B1-99F0-C99C-8B59-E28E5A363DA8}"/>
              </a:ext>
            </a:extLst>
          </p:cNvPr>
          <p:cNvSpPr txBox="1"/>
          <p:nvPr/>
        </p:nvSpPr>
        <p:spPr>
          <a:xfrm>
            <a:off x="1579424" y="5736134"/>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2016</a:t>
            </a:r>
            <a:endParaRPr lang="ar-SA" sz="1200" b="1" dirty="0">
              <a:solidFill>
                <a:schemeClr val="bg1"/>
              </a:solidFill>
              <a:latin typeface="Verdana" panose="020B0604030504040204" pitchFamily="34" charset="0"/>
              <a:ea typeface="Verdana" panose="020B0604030504040204" pitchFamily="34" charset="0"/>
            </a:endParaRPr>
          </a:p>
        </p:txBody>
      </p:sp>
      <p:sp>
        <p:nvSpPr>
          <p:cNvPr id="32" name="TextBox 31">
            <a:extLst>
              <a:ext uri="{FF2B5EF4-FFF2-40B4-BE49-F238E27FC236}">
                <a16:creationId xmlns:a16="http://schemas.microsoft.com/office/drawing/2014/main" id="{092585F3-988C-70AA-8EE4-FE4E4322B529}"/>
              </a:ext>
            </a:extLst>
          </p:cNvPr>
          <p:cNvSpPr txBox="1"/>
          <p:nvPr/>
        </p:nvSpPr>
        <p:spPr>
          <a:xfrm>
            <a:off x="2998070" y="5722672"/>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2018</a:t>
            </a:r>
            <a:endParaRPr lang="ar-SA" sz="1200" b="1" dirty="0">
              <a:solidFill>
                <a:schemeClr val="bg1"/>
              </a:solidFill>
              <a:latin typeface="Verdana" panose="020B0604030504040204" pitchFamily="34" charset="0"/>
              <a:ea typeface="Verdana" panose="020B0604030504040204" pitchFamily="34" charset="0"/>
            </a:endParaRPr>
          </a:p>
        </p:txBody>
      </p:sp>
      <p:sp>
        <p:nvSpPr>
          <p:cNvPr id="33" name="TextBox 32">
            <a:extLst>
              <a:ext uri="{FF2B5EF4-FFF2-40B4-BE49-F238E27FC236}">
                <a16:creationId xmlns:a16="http://schemas.microsoft.com/office/drawing/2014/main" id="{884F3625-1647-D84E-C796-18153295F055}"/>
              </a:ext>
            </a:extLst>
          </p:cNvPr>
          <p:cNvSpPr txBox="1"/>
          <p:nvPr/>
        </p:nvSpPr>
        <p:spPr>
          <a:xfrm>
            <a:off x="4391484" y="5722672"/>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2020</a:t>
            </a:r>
            <a:endParaRPr lang="ar-SA" sz="1200" b="1" dirty="0">
              <a:solidFill>
                <a:schemeClr val="bg1"/>
              </a:solidFill>
              <a:latin typeface="Verdana" panose="020B0604030504040204" pitchFamily="34" charset="0"/>
              <a:ea typeface="Verdana" panose="020B0604030504040204" pitchFamily="34" charset="0"/>
            </a:endParaRPr>
          </a:p>
        </p:txBody>
      </p:sp>
      <p:sp>
        <p:nvSpPr>
          <p:cNvPr id="34" name="TextBox 33">
            <a:extLst>
              <a:ext uri="{FF2B5EF4-FFF2-40B4-BE49-F238E27FC236}">
                <a16:creationId xmlns:a16="http://schemas.microsoft.com/office/drawing/2014/main" id="{94F768BC-0068-B850-FA76-E2F50907A3BA}"/>
              </a:ext>
            </a:extLst>
          </p:cNvPr>
          <p:cNvSpPr txBox="1"/>
          <p:nvPr/>
        </p:nvSpPr>
        <p:spPr>
          <a:xfrm>
            <a:off x="7172329" y="5722672"/>
            <a:ext cx="697024" cy="199986"/>
          </a:xfrm>
          <a:prstGeom prst="rect">
            <a:avLst/>
          </a:prstGeom>
          <a:noFill/>
        </p:spPr>
        <p:txBody>
          <a:bodyPr wrap="square" lIns="0" tIns="0" rIns="0" bIns="0" rtlCol="0">
            <a:spAutoFit/>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2025</a:t>
            </a:r>
            <a:endParaRPr lang="ar-SA" sz="1200" b="1" dirty="0">
              <a:solidFill>
                <a:schemeClr val="bg1"/>
              </a:solidFill>
              <a:latin typeface="Verdana" panose="020B0604030504040204" pitchFamily="34" charset="0"/>
              <a:ea typeface="Verdana" panose="020B0604030504040204" pitchFamily="34" charset="0"/>
            </a:endParaRPr>
          </a:p>
        </p:txBody>
      </p:sp>
      <p:sp>
        <p:nvSpPr>
          <p:cNvPr id="58" name="Rounded Rectangle 57">
            <a:extLst>
              <a:ext uri="{FF2B5EF4-FFF2-40B4-BE49-F238E27FC236}">
                <a16:creationId xmlns:a16="http://schemas.microsoft.com/office/drawing/2014/main" id="{E5576ACC-2AD1-2A6A-EB68-FB20EA6CFB40}"/>
              </a:ext>
            </a:extLst>
          </p:cNvPr>
          <p:cNvSpPr/>
          <p:nvPr/>
        </p:nvSpPr>
        <p:spPr>
          <a:xfrm rot="16200000">
            <a:off x="3757604" y="469962"/>
            <a:ext cx="774365" cy="1658480"/>
          </a:xfrm>
          <a:prstGeom prst="roundRect">
            <a:avLst>
              <a:gd name="adj" fmla="val 11562"/>
            </a:avLst>
          </a:prstGeom>
          <a:gradFill>
            <a:gsLst>
              <a:gs pos="0">
                <a:srgbClr val="4FA3AE">
                  <a:alpha val="0"/>
                </a:srgbClr>
              </a:gs>
              <a:gs pos="100000">
                <a:srgbClr val="24366A">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36" name="TextBox 35">
            <a:extLst>
              <a:ext uri="{FF2B5EF4-FFF2-40B4-BE49-F238E27FC236}">
                <a16:creationId xmlns:a16="http://schemas.microsoft.com/office/drawing/2014/main" id="{289A547B-AB22-5DAB-FDF2-604317419AE4}"/>
              </a:ext>
            </a:extLst>
          </p:cNvPr>
          <p:cNvSpPr txBox="1"/>
          <p:nvPr/>
        </p:nvSpPr>
        <p:spPr>
          <a:xfrm>
            <a:off x="3389746" y="966589"/>
            <a:ext cx="1591317" cy="646331"/>
          </a:xfrm>
          <a:prstGeom prst="rect">
            <a:avLst/>
          </a:prstGeom>
          <a:noFill/>
        </p:spPr>
        <p:txBody>
          <a:bodyPr wrap="square" lIns="0" tIns="0" rIns="0" bIns="0">
            <a:spAutoFit/>
          </a:bodyPr>
          <a:lstStyle/>
          <a:p>
            <a:r>
              <a:rPr lang="en-US" sz="1400" b="1" dirty="0">
                <a:solidFill>
                  <a:srgbClr val="4FA3AE"/>
                </a:solidFill>
                <a:latin typeface="Verdana" panose="020B0604030504040204" pitchFamily="34" charset="0"/>
                <a:ea typeface="Verdana" panose="020B0604030504040204" pitchFamily="34" charset="0"/>
                <a:cs typeface="Verdana" panose="020B0604030504040204" pitchFamily="34" charset="0"/>
              </a:rPr>
              <a:t>Petroleum Additives Panel Formation </a:t>
            </a:r>
          </a:p>
        </p:txBody>
      </p:sp>
      <p:sp>
        <p:nvSpPr>
          <p:cNvPr id="39" name="TextBox 38">
            <a:extLst>
              <a:ext uri="{FF2B5EF4-FFF2-40B4-BE49-F238E27FC236}">
                <a16:creationId xmlns:a16="http://schemas.microsoft.com/office/drawing/2014/main" id="{AD7B21DC-3A99-145D-21AC-1707EB66A673}"/>
              </a:ext>
            </a:extLst>
          </p:cNvPr>
          <p:cNvSpPr txBox="1"/>
          <p:nvPr/>
        </p:nvSpPr>
        <p:spPr>
          <a:xfrm>
            <a:off x="4235746" y="2502275"/>
            <a:ext cx="1451715" cy="359115"/>
          </a:xfrm>
          <a:prstGeom prst="rect">
            <a:avLst/>
          </a:prstGeom>
          <a:noFill/>
        </p:spPr>
        <p:txBody>
          <a:bodyPr wrap="square" lIns="0" tIns="0" rIns="0" bIns="0">
            <a:spAutoFit/>
          </a:bodyPr>
          <a:lstStyle/>
          <a:p>
            <a:pPr algn="ct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ILSAC GF-1 &amp; API SH introduced</a:t>
            </a:r>
          </a:p>
        </p:txBody>
      </p:sp>
      <p:sp>
        <p:nvSpPr>
          <p:cNvPr id="40" name="TextBox 39">
            <a:extLst>
              <a:ext uri="{FF2B5EF4-FFF2-40B4-BE49-F238E27FC236}">
                <a16:creationId xmlns:a16="http://schemas.microsoft.com/office/drawing/2014/main" id="{47B507CD-BAA7-BC33-537A-DA6AEAAC9B4A}"/>
              </a:ext>
            </a:extLst>
          </p:cNvPr>
          <p:cNvSpPr txBox="1"/>
          <p:nvPr/>
        </p:nvSpPr>
        <p:spPr>
          <a:xfrm>
            <a:off x="5928986" y="2502275"/>
            <a:ext cx="1451715" cy="359115"/>
          </a:xfrm>
          <a:prstGeom prst="rect">
            <a:avLst/>
          </a:prstGeom>
          <a:noFill/>
        </p:spPr>
        <p:txBody>
          <a:bodyPr wrap="square" lIns="0" tIns="0" rIns="0" bIns="0">
            <a:spAutoFit/>
          </a:bodyPr>
          <a:lstStyle/>
          <a:p>
            <a:pPr algn="ct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ILSAC GF-2 &amp; API SJ introduced</a:t>
            </a:r>
          </a:p>
        </p:txBody>
      </p:sp>
      <p:sp>
        <p:nvSpPr>
          <p:cNvPr id="41" name="TextBox 40">
            <a:extLst>
              <a:ext uri="{FF2B5EF4-FFF2-40B4-BE49-F238E27FC236}">
                <a16:creationId xmlns:a16="http://schemas.microsoft.com/office/drawing/2014/main" id="{B4F20448-9A7F-5666-F5B4-E533E005E55D}"/>
              </a:ext>
            </a:extLst>
          </p:cNvPr>
          <p:cNvSpPr txBox="1"/>
          <p:nvPr/>
        </p:nvSpPr>
        <p:spPr>
          <a:xfrm>
            <a:off x="7380701" y="2827312"/>
            <a:ext cx="808548" cy="338554"/>
          </a:xfrm>
          <a:prstGeom prst="rect">
            <a:avLst/>
          </a:prstGeom>
          <a:noFill/>
        </p:spPr>
        <p:txBody>
          <a:bodyPr wrap="square" lIns="0" tIns="0" rIns="0" bIns="0">
            <a:spAutoFit/>
          </a:bodyPr>
          <a:lstStyle/>
          <a:p>
            <a:pPr algn="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API CH-4 introduced</a:t>
            </a:r>
          </a:p>
        </p:txBody>
      </p:sp>
      <p:sp>
        <p:nvSpPr>
          <p:cNvPr id="42" name="TextBox 41">
            <a:extLst>
              <a:ext uri="{FF2B5EF4-FFF2-40B4-BE49-F238E27FC236}">
                <a16:creationId xmlns:a16="http://schemas.microsoft.com/office/drawing/2014/main" id="{9481C22B-EEE4-704B-487F-10AC88390867}"/>
              </a:ext>
            </a:extLst>
          </p:cNvPr>
          <p:cNvSpPr txBox="1"/>
          <p:nvPr/>
        </p:nvSpPr>
        <p:spPr>
          <a:xfrm>
            <a:off x="7586094" y="4208303"/>
            <a:ext cx="1451715" cy="359115"/>
          </a:xfrm>
          <a:prstGeom prst="rect">
            <a:avLst/>
          </a:prstGeom>
          <a:noFill/>
        </p:spPr>
        <p:txBody>
          <a:bodyPr wrap="square" lIns="0" tIns="0" rIns="0" bIns="0">
            <a:spAutoFit/>
          </a:bodyPr>
          <a:lstStyle/>
          <a:p>
            <a:pPr algn="ct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ILSAC GF-3 &amp; API SL introduced</a:t>
            </a:r>
          </a:p>
        </p:txBody>
      </p:sp>
      <p:sp>
        <p:nvSpPr>
          <p:cNvPr id="43" name="TextBox 42">
            <a:extLst>
              <a:ext uri="{FF2B5EF4-FFF2-40B4-BE49-F238E27FC236}">
                <a16:creationId xmlns:a16="http://schemas.microsoft.com/office/drawing/2014/main" id="{5633E5D2-6BDD-AB88-1B62-B3BCF76570B0}"/>
              </a:ext>
            </a:extLst>
          </p:cNvPr>
          <p:cNvSpPr txBox="1"/>
          <p:nvPr/>
        </p:nvSpPr>
        <p:spPr>
          <a:xfrm>
            <a:off x="5041753" y="4359002"/>
            <a:ext cx="1451715" cy="179558"/>
          </a:xfrm>
          <a:prstGeom prst="rect">
            <a:avLst/>
          </a:prstGeom>
          <a:noFill/>
        </p:spPr>
        <p:txBody>
          <a:bodyPr wrap="square" lIns="0" tIns="0" rIns="0" bIns="0">
            <a:spAutoFit/>
          </a:bodyPr>
          <a:lstStyle/>
          <a:p>
            <a:pPr algn="ct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API CI-4 introduced</a:t>
            </a:r>
          </a:p>
        </p:txBody>
      </p:sp>
      <p:sp>
        <p:nvSpPr>
          <p:cNvPr id="45" name="TextBox 44">
            <a:extLst>
              <a:ext uri="{FF2B5EF4-FFF2-40B4-BE49-F238E27FC236}">
                <a16:creationId xmlns:a16="http://schemas.microsoft.com/office/drawing/2014/main" id="{DAA658E9-6CDF-6CA7-1893-06D7E9646B0A}"/>
              </a:ext>
            </a:extLst>
          </p:cNvPr>
          <p:cNvSpPr txBox="1"/>
          <p:nvPr/>
        </p:nvSpPr>
        <p:spPr>
          <a:xfrm>
            <a:off x="3439440" y="4359002"/>
            <a:ext cx="1451715" cy="359115"/>
          </a:xfrm>
          <a:prstGeom prst="rect">
            <a:avLst/>
          </a:prstGeom>
          <a:noFill/>
        </p:spPr>
        <p:txBody>
          <a:bodyPr wrap="square" lIns="0" tIns="0" rIns="0" bIns="0">
            <a:spAutoFit/>
          </a:bodyPr>
          <a:lstStyle/>
          <a:p>
            <a:pPr algn="ct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ILSAC GF-4 &amp; API SM introduced</a:t>
            </a:r>
          </a:p>
        </p:txBody>
      </p:sp>
      <p:sp>
        <p:nvSpPr>
          <p:cNvPr id="46" name="TextBox 45">
            <a:extLst>
              <a:ext uri="{FF2B5EF4-FFF2-40B4-BE49-F238E27FC236}">
                <a16:creationId xmlns:a16="http://schemas.microsoft.com/office/drawing/2014/main" id="{E25C1308-61CC-4910-A190-6DFC1A8D228F}"/>
              </a:ext>
            </a:extLst>
          </p:cNvPr>
          <p:cNvSpPr txBox="1"/>
          <p:nvPr/>
        </p:nvSpPr>
        <p:spPr>
          <a:xfrm>
            <a:off x="1863692" y="4359002"/>
            <a:ext cx="1451715" cy="179558"/>
          </a:xfrm>
          <a:prstGeom prst="rect">
            <a:avLst/>
          </a:prstGeom>
          <a:noFill/>
        </p:spPr>
        <p:txBody>
          <a:bodyPr wrap="square" lIns="0" tIns="0" rIns="0" bIns="0">
            <a:spAutoFit/>
          </a:bodyPr>
          <a:lstStyle/>
          <a:p>
            <a:pPr algn="ct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API CJ-4 introduced</a:t>
            </a:r>
          </a:p>
        </p:txBody>
      </p:sp>
      <p:sp>
        <p:nvSpPr>
          <p:cNvPr id="48" name="TextBox 47">
            <a:extLst>
              <a:ext uri="{FF2B5EF4-FFF2-40B4-BE49-F238E27FC236}">
                <a16:creationId xmlns:a16="http://schemas.microsoft.com/office/drawing/2014/main" id="{62769BFD-8661-C735-C233-0AAF6369D0ED}"/>
              </a:ext>
            </a:extLst>
          </p:cNvPr>
          <p:cNvSpPr txBox="1"/>
          <p:nvPr/>
        </p:nvSpPr>
        <p:spPr>
          <a:xfrm>
            <a:off x="795617" y="4361243"/>
            <a:ext cx="832812" cy="507831"/>
          </a:xfrm>
          <a:prstGeom prst="rect">
            <a:avLst/>
          </a:prstGeom>
          <a:noFill/>
        </p:spPr>
        <p:txBody>
          <a:bodyPr wrap="square" lIns="0" tIns="0" rIns="0" bIns="0">
            <a:spAutoFit/>
          </a:bodyPr>
          <a:lstStyle/>
          <a:p>
            <a:pPr algn="ct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ILSAC GF-5 &amp; API SN introduced</a:t>
            </a:r>
          </a:p>
        </p:txBody>
      </p:sp>
      <p:sp>
        <p:nvSpPr>
          <p:cNvPr id="51" name="TextBox 50">
            <a:extLst>
              <a:ext uri="{FF2B5EF4-FFF2-40B4-BE49-F238E27FC236}">
                <a16:creationId xmlns:a16="http://schemas.microsoft.com/office/drawing/2014/main" id="{3A66FDF5-F5C5-A2CD-4462-7B6B30EB1258}"/>
              </a:ext>
            </a:extLst>
          </p:cNvPr>
          <p:cNvSpPr txBox="1"/>
          <p:nvPr/>
        </p:nvSpPr>
        <p:spPr>
          <a:xfrm>
            <a:off x="1202079" y="6238210"/>
            <a:ext cx="1451715" cy="359115"/>
          </a:xfrm>
          <a:prstGeom prst="rect">
            <a:avLst/>
          </a:prstGeom>
          <a:noFill/>
        </p:spPr>
        <p:txBody>
          <a:bodyPr wrap="square" lIns="0" tIns="0" rIns="0" bIns="0">
            <a:spAutoFit/>
          </a:bodyPr>
          <a:lstStyle/>
          <a:p>
            <a:pPr algn="ct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API CK-4 and FA-4 introduced</a:t>
            </a:r>
          </a:p>
        </p:txBody>
      </p:sp>
      <p:sp>
        <p:nvSpPr>
          <p:cNvPr id="52" name="TextBox 51">
            <a:extLst>
              <a:ext uri="{FF2B5EF4-FFF2-40B4-BE49-F238E27FC236}">
                <a16:creationId xmlns:a16="http://schemas.microsoft.com/office/drawing/2014/main" id="{2F2FBCB8-2083-EF93-D4C8-6C16A82EACB3}"/>
              </a:ext>
            </a:extLst>
          </p:cNvPr>
          <p:cNvSpPr txBox="1"/>
          <p:nvPr/>
        </p:nvSpPr>
        <p:spPr>
          <a:xfrm>
            <a:off x="2736040" y="6238210"/>
            <a:ext cx="1217389" cy="359115"/>
          </a:xfrm>
          <a:prstGeom prst="rect">
            <a:avLst/>
          </a:prstGeom>
          <a:noFill/>
        </p:spPr>
        <p:txBody>
          <a:bodyPr wrap="square" lIns="0" tIns="0" rIns="0" bIns="0">
            <a:spAutoFit/>
          </a:bodyPr>
          <a:lstStyle/>
          <a:p>
            <a:pPr algn="ct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API SN PLUS introduced</a:t>
            </a:r>
          </a:p>
        </p:txBody>
      </p:sp>
      <p:sp>
        <p:nvSpPr>
          <p:cNvPr id="53" name="TextBox 52">
            <a:extLst>
              <a:ext uri="{FF2B5EF4-FFF2-40B4-BE49-F238E27FC236}">
                <a16:creationId xmlns:a16="http://schemas.microsoft.com/office/drawing/2014/main" id="{BEF6C927-51B4-CFB8-7A22-D606E0E26431}"/>
              </a:ext>
            </a:extLst>
          </p:cNvPr>
          <p:cNvSpPr txBox="1"/>
          <p:nvPr/>
        </p:nvSpPr>
        <p:spPr>
          <a:xfrm>
            <a:off x="4011975" y="6238210"/>
            <a:ext cx="1451715" cy="359115"/>
          </a:xfrm>
          <a:prstGeom prst="rect">
            <a:avLst/>
          </a:prstGeom>
          <a:noFill/>
        </p:spPr>
        <p:txBody>
          <a:bodyPr wrap="square" lIns="0" tIns="0" rIns="0" bIns="0">
            <a:spAutoFit/>
          </a:bodyPr>
          <a:lstStyle/>
          <a:p>
            <a:pPr algn="ct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ILSAC GF-6 &amp; API SP introduced</a:t>
            </a:r>
          </a:p>
        </p:txBody>
      </p:sp>
      <p:sp>
        <p:nvSpPr>
          <p:cNvPr id="54" name="TextBox 53">
            <a:extLst>
              <a:ext uri="{FF2B5EF4-FFF2-40B4-BE49-F238E27FC236}">
                <a16:creationId xmlns:a16="http://schemas.microsoft.com/office/drawing/2014/main" id="{FD8F4E55-9BA9-CC26-8819-04A4E6343127}"/>
              </a:ext>
            </a:extLst>
          </p:cNvPr>
          <p:cNvSpPr txBox="1"/>
          <p:nvPr/>
        </p:nvSpPr>
        <p:spPr>
          <a:xfrm>
            <a:off x="6803955" y="6238210"/>
            <a:ext cx="1451715" cy="359115"/>
          </a:xfrm>
          <a:prstGeom prst="rect">
            <a:avLst/>
          </a:prstGeom>
          <a:noFill/>
        </p:spPr>
        <p:txBody>
          <a:bodyPr wrap="square" lIns="0" tIns="0" rIns="0" bIns="0">
            <a:spAutoFit/>
          </a:bodyPr>
          <a:lstStyle/>
          <a:p>
            <a:pPr algn="ctr"/>
            <a:r>
              <a:rPr lang="en-US" sz="1100" dirty="0">
                <a:solidFill>
                  <a:srgbClr val="24366A"/>
                </a:solidFill>
                <a:latin typeface="Verdana" panose="020B0604030504040204" pitchFamily="34" charset="0"/>
                <a:ea typeface="Verdana" panose="020B0604030504040204" pitchFamily="34" charset="0"/>
                <a:cs typeface="Verdana" panose="020B0604030504040204" pitchFamily="34" charset="0"/>
              </a:rPr>
              <a:t>ILSAC GF-7 &amp; API SQ introduced</a:t>
            </a:r>
          </a:p>
        </p:txBody>
      </p:sp>
      <p:sp>
        <p:nvSpPr>
          <p:cNvPr id="65" name="Rounded Rectangle 64">
            <a:extLst>
              <a:ext uri="{FF2B5EF4-FFF2-40B4-BE49-F238E27FC236}">
                <a16:creationId xmlns:a16="http://schemas.microsoft.com/office/drawing/2014/main" id="{777EC214-E23F-0B47-9EA9-97CAA4289D16}"/>
              </a:ext>
            </a:extLst>
          </p:cNvPr>
          <p:cNvSpPr/>
          <p:nvPr/>
        </p:nvSpPr>
        <p:spPr>
          <a:xfrm rot="16200000">
            <a:off x="6546553" y="617548"/>
            <a:ext cx="804770" cy="1371737"/>
          </a:xfrm>
          <a:prstGeom prst="roundRect">
            <a:avLst>
              <a:gd name="adj" fmla="val 11562"/>
            </a:avLst>
          </a:prstGeom>
          <a:gradFill>
            <a:gsLst>
              <a:gs pos="0">
                <a:srgbClr val="4FA3AE">
                  <a:alpha val="0"/>
                </a:srgbClr>
              </a:gs>
              <a:gs pos="100000">
                <a:srgbClr val="24366A">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66" name="TextBox 65">
            <a:extLst>
              <a:ext uri="{FF2B5EF4-FFF2-40B4-BE49-F238E27FC236}">
                <a16:creationId xmlns:a16="http://schemas.microsoft.com/office/drawing/2014/main" id="{A377B2E5-1EA3-154F-8563-31B9F1A339D4}"/>
              </a:ext>
            </a:extLst>
          </p:cNvPr>
          <p:cNvSpPr txBox="1"/>
          <p:nvPr/>
        </p:nvSpPr>
        <p:spPr>
          <a:xfrm>
            <a:off x="6294750" y="1026538"/>
            <a:ext cx="1332022" cy="646331"/>
          </a:xfrm>
          <a:prstGeom prst="rect">
            <a:avLst/>
          </a:prstGeom>
          <a:noFill/>
        </p:spPr>
        <p:txBody>
          <a:bodyPr wrap="square" lIns="0" tIns="0" rIns="0" bIns="0">
            <a:spAutoFit/>
          </a:bodyPr>
          <a:lstStyle/>
          <a:p>
            <a:r>
              <a:rPr lang="en-US" sz="1400" b="1" dirty="0">
                <a:solidFill>
                  <a:srgbClr val="4FA3AE"/>
                </a:solidFill>
                <a:latin typeface="Verdana" panose="020B0604030504040204" pitchFamily="34" charset="0"/>
                <a:ea typeface="Verdana" panose="020B0604030504040204" pitchFamily="34" charset="0"/>
                <a:cs typeface="Verdana" panose="020B0604030504040204" pitchFamily="34" charset="0"/>
              </a:rPr>
              <a:t>Code of Practice Introduction </a:t>
            </a:r>
          </a:p>
        </p:txBody>
      </p:sp>
      <p:sp>
        <p:nvSpPr>
          <p:cNvPr id="68" name="Rounded Rectangle 67">
            <a:extLst>
              <a:ext uri="{FF2B5EF4-FFF2-40B4-BE49-F238E27FC236}">
                <a16:creationId xmlns:a16="http://schemas.microsoft.com/office/drawing/2014/main" id="{9C0804D8-7DED-DF2F-70E7-74EAB09EFF08}"/>
              </a:ext>
            </a:extLst>
          </p:cNvPr>
          <p:cNvSpPr/>
          <p:nvPr/>
        </p:nvSpPr>
        <p:spPr>
          <a:xfrm rot="16200000">
            <a:off x="6044772" y="4355281"/>
            <a:ext cx="668640" cy="1508434"/>
          </a:xfrm>
          <a:prstGeom prst="roundRect">
            <a:avLst>
              <a:gd name="adj" fmla="val 11562"/>
            </a:avLst>
          </a:prstGeom>
          <a:gradFill>
            <a:gsLst>
              <a:gs pos="0">
                <a:srgbClr val="4FA3AE">
                  <a:alpha val="0"/>
                </a:srgbClr>
              </a:gs>
              <a:gs pos="100000">
                <a:srgbClr val="24366A">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69" name="TextBox 68">
            <a:extLst>
              <a:ext uri="{FF2B5EF4-FFF2-40B4-BE49-F238E27FC236}">
                <a16:creationId xmlns:a16="http://schemas.microsoft.com/office/drawing/2014/main" id="{93921D1A-D56F-ED09-7363-F59C9B446189}"/>
              </a:ext>
            </a:extLst>
          </p:cNvPr>
          <p:cNvSpPr txBox="1"/>
          <p:nvPr/>
        </p:nvSpPr>
        <p:spPr>
          <a:xfrm>
            <a:off x="5855197" y="4896999"/>
            <a:ext cx="1228275" cy="430888"/>
          </a:xfrm>
          <a:prstGeom prst="rect">
            <a:avLst/>
          </a:prstGeom>
          <a:noFill/>
        </p:spPr>
        <p:txBody>
          <a:bodyPr wrap="square" lIns="0" tIns="0" rIns="0" bIns="0">
            <a:spAutoFit/>
          </a:bodyPr>
          <a:lstStyle/>
          <a:p>
            <a:r>
              <a:rPr lang="en-US" sz="1400" b="1" dirty="0">
                <a:solidFill>
                  <a:srgbClr val="4FA3AE"/>
                </a:solidFill>
                <a:latin typeface="Verdana" panose="020B0604030504040204" pitchFamily="34" charset="0"/>
                <a:ea typeface="Verdana" panose="020B0604030504040204" pitchFamily="34" charset="0"/>
                <a:cs typeface="Verdana" panose="020B0604030504040204" pitchFamily="34" charset="0"/>
              </a:rPr>
              <a:t>30</a:t>
            </a:r>
            <a:r>
              <a:rPr lang="en-US" sz="1400" b="1" baseline="30000" dirty="0">
                <a:solidFill>
                  <a:srgbClr val="4FA3AE"/>
                </a:solidFill>
                <a:latin typeface="Verdana" panose="020B0604030504040204" pitchFamily="34" charset="0"/>
                <a:ea typeface="Verdana" panose="020B0604030504040204" pitchFamily="34" charset="0"/>
                <a:cs typeface="Verdana" panose="020B0604030504040204" pitchFamily="34" charset="0"/>
              </a:rPr>
              <a:t>th</a:t>
            </a:r>
            <a:r>
              <a:rPr lang="en-US" sz="1400" b="1" dirty="0">
                <a:solidFill>
                  <a:srgbClr val="4FA3AE"/>
                </a:solidFill>
                <a:latin typeface="Verdana" panose="020B0604030504040204" pitchFamily="34" charset="0"/>
                <a:ea typeface="Verdana" panose="020B0604030504040204" pitchFamily="34" charset="0"/>
                <a:cs typeface="Verdana" panose="020B0604030504040204" pitchFamily="34" charset="0"/>
              </a:rPr>
              <a:t> Anniversary</a:t>
            </a:r>
          </a:p>
        </p:txBody>
      </p:sp>
      <p:sp>
        <p:nvSpPr>
          <p:cNvPr id="71" name="Rounded Rectangle 70">
            <a:extLst>
              <a:ext uri="{FF2B5EF4-FFF2-40B4-BE49-F238E27FC236}">
                <a16:creationId xmlns:a16="http://schemas.microsoft.com/office/drawing/2014/main" id="{E1B5959A-2E1D-DF8E-5F01-01CCF83D252B}"/>
              </a:ext>
            </a:extLst>
          </p:cNvPr>
          <p:cNvSpPr/>
          <p:nvPr/>
        </p:nvSpPr>
        <p:spPr>
          <a:xfrm rot="16200000">
            <a:off x="7911618" y="4568843"/>
            <a:ext cx="668640" cy="1081310"/>
          </a:xfrm>
          <a:prstGeom prst="roundRect">
            <a:avLst>
              <a:gd name="adj" fmla="val 11562"/>
            </a:avLst>
          </a:prstGeom>
          <a:gradFill>
            <a:gsLst>
              <a:gs pos="0">
                <a:srgbClr val="4FA3AE">
                  <a:alpha val="0"/>
                </a:srgbClr>
              </a:gs>
              <a:gs pos="100000">
                <a:srgbClr val="24366A">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72" name="TextBox 71">
            <a:extLst>
              <a:ext uri="{FF2B5EF4-FFF2-40B4-BE49-F238E27FC236}">
                <a16:creationId xmlns:a16="http://schemas.microsoft.com/office/drawing/2014/main" id="{45240410-44C3-567A-9444-9F1D6A05634A}"/>
              </a:ext>
            </a:extLst>
          </p:cNvPr>
          <p:cNvSpPr txBox="1"/>
          <p:nvPr/>
        </p:nvSpPr>
        <p:spPr>
          <a:xfrm>
            <a:off x="7918865" y="4909903"/>
            <a:ext cx="794816" cy="430888"/>
          </a:xfrm>
          <a:prstGeom prst="rect">
            <a:avLst/>
          </a:prstGeom>
          <a:noFill/>
        </p:spPr>
        <p:txBody>
          <a:bodyPr wrap="square" lIns="0" tIns="0" rIns="0" bIns="0">
            <a:spAutoFit/>
          </a:bodyPr>
          <a:lstStyle/>
          <a:p>
            <a:r>
              <a:rPr lang="en-US" sz="1400" b="1" dirty="0">
                <a:solidFill>
                  <a:srgbClr val="4FA3AE"/>
                </a:solidFill>
                <a:latin typeface="Verdana" panose="020B0604030504040204" pitchFamily="34" charset="0"/>
                <a:ea typeface="Verdana" panose="020B0604030504040204" pitchFamily="34" charset="0"/>
                <a:cs typeface="Verdana" panose="020B0604030504040204" pitchFamily="34" charset="0"/>
              </a:rPr>
              <a:t>New </a:t>
            </a:r>
          </a:p>
          <a:p>
            <a:r>
              <a:rPr lang="en-US" sz="1400" b="1" dirty="0">
                <a:solidFill>
                  <a:srgbClr val="4FA3AE"/>
                </a:solidFill>
                <a:latin typeface="Verdana" panose="020B0604030504040204" pitchFamily="34" charset="0"/>
                <a:ea typeface="Verdana" panose="020B0604030504040204" pitchFamily="34" charset="0"/>
                <a:cs typeface="Verdana" panose="020B0604030504040204" pitchFamily="34" charset="0"/>
              </a:rPr>
              <a:t>Edition </a:t>
            </a:r>
            <a:endParaRPr lang="en-US" sz="1400" dirty="0">
              <a:solidFill>
                <a:srgbClr val="4FA3AE"/>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297677F-7D09-FAD1-7040-8BDBA3D7C91B}"/>
              </a:ext>
            </a:extLst>
          </p:cNvPr>
          <p:cNvSpPr txBox="1"/>
          <p:nvPr/>
        </p:nvSpPr>
        <p:spPr>
          <a:xfrm>
            <a:off x="2809761" y="1524884"/>
            <a:ext cx="54" cy="326469"/>
          </a:xfrm>
          <a:prstGeom prst="rect">
            <a:avLst/>
          </a:prstGeom>
          <a:noFill/>
        </p:spPr>
        <p:txBody>
          <a:bodyPr wrap="none" lIns="0" tIns="0" rIns="0" bIns="0" rtlCol="0">
            <a:spAutoFit/>
          </a:bodyPr>
          <a:lstStyle/>
          <a:p>
            <a:endParaRPr lang="en-US" sz="2000" dirty="0"/>
          </a:p>
        </p:txBody>
      </p:sp>
      <p:pic>
        <p:nvPicPr>
          <p:cNvPr id="35" name="Picture 34">
            <a:extLst>
              <a:ext uri="{FF2B5EF4-FFF2-40B4-BE49-F238E27FC236}">
                <a16:creationId xmlns:a16="http://schemas.microsoft.com/office/drawing/2014/main" id="{1A46C4F3-B0C6-114A-7D7F-E9A875138935}"/>
              </a:ext>
            </a:extLst>
          </p:cNvPr>
          <p:cNvPicPr>
            <a:picLocks noChangeAspect="1"/>
          </p:cNvPicPr>
          <p:nvPr/>
        </p:nvPicPr>
        <p:blipFill>
          <a:blip r:embed="rId5"/>
          <a:stretch>
            <a:fillRect/>
          </a:stretch>
        </p:blipFill>
        <p:spPr>
          <a:xfrm>
            <a:off x="4948426" y="4538559"/>
            <a:ext cx="851901" cy="1630528"/>
          </a:xfrm>
          <a:prstGeom prst="rect">
            <a:avLst/>
          </a:prstGeom>
        </p:spPr>
      </p:pic>
      <p:sp>
        <p:nvSpPr>
          <p:cNvPr id="37" name="TextBox 36">
            <a:extLst>
              <a:ext uri="{FF2B5EF4-FFF2-40B4-BE49-F238E27FC236}">
                <a16:creationId xmlns:a16="http://schemas.microsoft.com/office/drawing/2014/main" id="{000B3F11-99E4-DC7C-AE97-26E567DC2AE2}"/>
              </a:ext>
            </a:extLst>
          </p:cNvPr>
          <p:cNvSpPr txBox="1"/>
          <p:nvPr/>
        </p:nvSpPr>
        <p:spPr>
          <a:xfrm rot="19002101">
            <a:off x="5111075" y="4885419"/>
            <a:ext cx="607854" cy="326469"/>
          </a:xfrm>
          <a:prstGeom prst="rect">
            <a:avLst/>
          </a:prstGeom>
          <a:noFill/>
        </p:spPr>
        <p:txBody>
          <a:bodyPr wrap="none" lIns="0" tIns="0" rIns="0" bIns="0" rtlCol="0">
            <a:spAutoFit/>
          </a:bodyPr>
          <a:lstStyle/>
          <a:p>
            <a:r>
              <a:rPr lang="en-US" sz="2000" b="1" dirty="0">
                <a:solidFill>
                  <a:schemeClr val="tx1">
                    <a:lumMod val="75000"/>
                  </a:schemeClr>
                </a:solidFill>
                <a:latin typeface="Verdana" panose="020B0604030504040204" pitchFamily="34" charset="0"/>
                <a:ea typeface="Verdana" panose="020B0604030504040204" pitchFamily="34" charset="0"/>
              </a:rPr>
              <a:t>2022</a:t>
            </a:r>
            <a:endParaRPr lang="en-US" sz="2000" dirty="0">
              <a:solidFill>
                <a:schemeClr val="tx1">
                  <a:lumMod val="75000"/>
                </a:schemeClr>
              </a:solidFill>
            </a:endParaRPr>
          </a:p>
        </p:txBody>
      </p:sp>
      <p:pic>
        <p:nvPicPr>
          <p:cNvPr id="38" name="Picture 37">
            <a:extLst>
              <a:ext uri="{FF2B5EF4-FFF2-40B4-BE49-F238E27FC236}">
                <a16:creationId xmlns:a16="http://schemas.microsoft.com/office/drawing/2014/main" id="{5B8BBC93-3708-3979-7E5E-BBC1BE153C60}"/>
              </a:ext>
            </a:extLst>
          </p:cNvPr>
          <p:cNvPicPr>
            <a:picLocks noChangeAspect="1"/>
          </p:cNvPicPr>
          <p:nvPr/>
        </p:nvPicPr>
        <p:blipFill>
          <a:blip r:embed="rId5"/>
          <a:stretch>
            <a:fillRect/>
          </a:stretch>
        </p:blipFill>
        <p:spPr>
          <a:xfrm>
            <a:off x="7064837" y="4475615"/>
            <a:ext cx="775274" cy="1561452"/>
          </a:xfrm>
          <a:prstGeom prst="rect">
            <a:avLst/>
          </a:prstGeom>
        </p:spPr>
      </p:pic>
      <p:sp>
        <p:nvSpPr>
          <p:cNvPr id="49" name="TextBox 48">
            <a:extLst>
              <a:ext uri="{FF2B5EF4-FFF2-40B4-BE49-F238E27FC236}">
                <a16:creationId xmlns:a16="http://schemas.microsoft.com/office/drawing/2014/main" id="{F24A003E-5C55-E85F-E1F4-FCB982A061A8}"/>
              </a:ext>
            </a:extLst>
          </p:cNvPr>
          <p:cNvSpPr txBox="1"/>
          <p:nvPr/>
        </p:nvSpPr>
        <p:spPr>
          <a:xfrm rot="18994149">
            <a:off x="7172897" y="4897883"/>
            <a:ext cx="607854" cy="326469"/>
          </a:xfrm>
          <a:prstGeom prst="rect">
            <a:avLst/>
          </a:prstGeom>
          <a:noFill/>
        </p:spPr>
        <p:txBody>
          <a:bodyPr wrap="none" lIns="0" tIns="0" rIns="0" bIns="0" rtlCol="0">
            <a:spAutoFit/>
          </a:bodyPr>
          <a:lstStyle/>
          <a:p>
            <a:r>
              <a:rPr lang="en-US" sz="2000" b="1" dirty="0">
                <a:solidFill>
                  <a:schemeClr val="tx1">
                    <a:lumMod val="75000"/>
                  </a:schemeClr>
                </a:solidFill>
                <a:latin typeface="Verdana" panose="020B0604030504040204" pitchFamily="34" charset="0"/>
                <a:ea typeface="Verdana" panose="020B0604030504040204" pitchFamily="34" charset="0"/>
              </a:rPr>
              <a:t>2023</a:t>
            </a:r>
            <a:endParaRPr lang="en-US" sz="2000" dirty="0">
              <a:solidFill>
                <a:schemeClr val="tx1">
                  <a:lumMod val="75000"/>
                </a:schemeClr>
              </a:solidFill>
            </a:endParaRPr>
          </a:p>
        </p:txBody>
      </p:sp>
      <p:grpSp>
        <p:nvGrpSpPr>
          <p:cNvPr id="50" name="Group 49">
            <a:extLst>
              <a:ext uri="{FF2B5EF4-FFF2-40B4-BE49-F238E27FC236}">
                <a16:creationId xmlns:a16="http://schemas.microsoft.com/office/drawing/2014/main" id="{191869DC-3831-29D4-1C59-782FE694E33D}"/>
              </a:ext>
            </a:extLst>
          </p:cNvPr>
          <p:cNvGrpSpPr/>
          <p:nvPr/>
        </p:nvGrpSpPr>
        <p:grpSpPr>
          <a:xfrm>
            <a:off x="2237852" y="841020"/>
            <a:ext cx="1108691" cy="1533934"/>
            <a:chOff x="2465633" y="841020"/>
            <a:chExt cx="880910" cy="1323471"/>
          </a:xfrm>
        </p:grpSpPr>
        <p:pic>
          <p:nvPicPr>
            <p:cNvPr id="44" name="Picture 43">
              <a:extLst>
                <a:ext uri="{FF2B5EF4-FFF2-40B4-BE49-F238E27FC236}">
                  <a16:creationId xmlns:a16="http://schemas.microsoft.com/office/drawing/2014/main" id="{CD6D3465-CB84-A084-F401-1B746B3CA55F}"/>
                </a:ext>
              </a:extLst>
            </p:cNvPr>
            <p:cNvPicPr>
              <a:picLocks noChangeAspect="1"/>
            </p:cNvPicPr>
            <p:nvPr/>
          </p:nvPicPr>
          <p:blipFill>
            <a:blip r:embed="rId5"/>
            <a:stretch>
              <a:fillRect/>
            </a:stretch>
          </p:blipFill>
          <p:spPr>
            <a:xfrm>
              <a:off x="2465633" y="841020"/>
              <a:ext cx="838199" cy="1323471"/>
            </a:xfrm>
            <a:prstGeom prst="rect">
              <a:avLst/>
            </a:prstGeom>
          </p:spPr>
        </p:pic>
        <p:sp>
          <p:nvSpPr>
            <p:cNvPr id="4" name="TextBox 3">
              <a:extLst>
                <a:ext uri="{FF2B5EF4-FFF2-40B4-BE49-F238E27FC236}">
                  <a16:creationId xmlns:a16="http://schemas.microsoft.com/office/drawing/2014/main" id="{10477D73-D10A-3576-5564-88CE59414707}"/>
                </a:ext>
              </a:extLst>
            </p:cNvPr>
            <p:cNvSpPr txBox="1"/>
            <p:nvPr/>
          </p:nvSpPr>
          <p:spPr>
            <a:xfrm rot="19285370">
              <a:off x="2615574" y="1073614"/>
              <a:ext cx="730969" cy="307777"/>
            </a:xfrm>
            <a:prstGeom prst="rect">
              <a:avLst/>
            </a:prstGeom>
            <a:noFill/>
          </p:spPr>
          <p:txBody>
            <a:bodyPr wrap="none" lIns="0" tIns="0" rIns="0" bIns="0" rtlCol="0">
              <a:spAutoFit/>
            </a:bodyPr>
            <a:lstStyle/>
            <a:p>
              <a:r>
                <a:rPr lang="en-US" sz="20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1990</a:t>
              </a:r>
              <a:endParaRPr lang="en-US" sz="2000" dirty="0">
                <a:solidFill>
                  <a:schemeClr val="tx1">
                    <a:lumMod val="75000"/>
                  </a:schemeClr>
                </a:solidFill>
              </a:endParaRPr>
            </a:p>
          </p:txBody>
        </p:sp>
      </p:grpSp>
      <p:grpSp>
        <p:nvGrpSpPr>
          <p:cNvPr id="56" name="Group 55">
            <a:extLst>
              <a:ext uri="{FF2B5EF4-FFF2-40B4-BE49-F238E27FC236}">
                <a16:creationId xmlns:a16="http://schemas.microsoft.com/office/drawing/2014/main" id="{2CB0E2E4-02F4-8F7B-EF24-C272FFED0BE1}"/>
              </a:ext>
            </a:extLst>
          </p:cNvPr>
          <p:cNvGrpSpPr/>
          <p:nvPr/>
        </p:nvGrpSpPr>
        <p:grpSpPr>
          <a:xfrm>
            <a:off x="5106987" y="818342"/>
            <a:ext cx="1142611" cy="1533135"/>
            <a:chOff x="5350476" y="833797"/>
            <a:chExt cx="870203" cy="1323471"/>
          </a:xfrm>
        </p:grpSpPr>
        <p:sp>
          <p:nvSpPr>
            <p:cNvPr id="20" name="TextBox 19">
              <a:extLst>
                <a:ext uri="{FF2B5EF4-FFF2-40B4-BE49-F238E27FC236}">
                  <a16:creationId xmlns:a16="http://schemas.microsoft.com/office/drawing/2014/main" id="{26C5E7A2-853F-4093-8DA1-60B53E8FE1A2}"/>
                </a:ext>
              </a:extLst>
            </p:cNvPr>
            <p:cNvSpPr txBox="1"/>
            <p:nvPr/>
          </p:nvSpPr>
          <p:spPr>
            <a:xfrm rot="19285370">
              <a:off x="5489710" y="1108196"/>
              <a:ext cx="730969" cy="307777"/>
            </a:xfrm>
            <a:prstGeom prst="rect">
              <a:avLst/>
            </a:prstGeom>
            <a:noFill/>
          </p:spPr>
          <p:txBody>
            <a:bodyPr wrap="none" lIns="0" tIns="0" rIns="0" bIns="0" rtlCol="0">
              <a:spAutoFit/>
            </a:bodyPr>
            <a:lstStyle/>
            <a:p>
              <a:r>
                <a:rPr lang="en-US" sz="20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1992</a:t>
              </a:r>
              <a:endParaRPr lang="en-US" sz="2000" dirty="0">
                <a:solidFill>
                  <a:schemeClr val="tx1">
                    <a:lumMod val="75000"/>
                  </a:schemeClr>
                </a:solidFill>
              </a:endParaRPr>
            </a:p>
          </p:txBody>
        </p:sp>
        <p:pic>
          <p:nvPicPr>
            <p:cNvPr id="5" name="Picture 4">
              <a:extLst>
                <a:ext uri="{FF2B5EF4-FFF2-40B4-BE49-F238E27FC236}">
                  <a16:creationId xmlns:a16="http://schemas.microsoft.com/office/drawing/2014/main" id="{84D71240-FA0C-066D-D6A0-72C416795108}"/>
                </a:ext>
              </a:extLst>
            </p:cNvPr>
            <p:cNvPicPr>
              <a:picLocks noChangeAspect="1"/>
            </p:cNvPicPr>
            <p:nvPr/>
          </p:nvPicPr>
          <p:blipFill>
            <a:blip r:embed="rId5"/>
            <a:stretch>
              <a:fillRect/>
            </a:stretch>
          </p:blipFill>
          <p:spPr>
            <a:xfrm>
              <a:off x="5350476" y="833797"/>
              <a:ext cx="838199" cy="1323471"/>
            </a:xfrm>
            <a:prstGeom prst="rect">
              <a:avLst/>
            </a:prstGeom>
          </p:spPr>
        </p:pic>
      </p:grpSp>
      <p:sp>
        <p:nvSpPr>
          <p:cNvPr id="57" name="TextBox 56">
            <a:extLst>
              <a:ext uri="{FF2B5EF4-FFF2-40B4-BE49-F238E27FC236}">
                <a16:creationId xmlns:a16="http://schemas.microsoft.com/office/drawing/2014/main" id="{E7BAFE76-806A-CAE2-06FE-0721F7FD106F}"/>
              </a:ext>
            </a:extLst>
          </p:cNvPr>
          <p:cNvSpPr txBox="1"/>
          <p:nvPr/>
        </p:nvSpPr>
        <p:spPr>
          <a:xfrm rot="19002101">
            <a:off x="5405754" y="1186182"/>
            <a:ext cx="730969" cy="307777"/>
          </a:xfrm>
          <a:prstGeom prst="rect">
            <a:avLst/>
          </a:prstGeom>
          <a:noFill/>
        </p:spPr>
        <p:txBody>
          <a:bodyPr wrap="none" lIns="0" tIns="0" rIns="0" bIns="0" rtlCol="0">
            <a:spAutoFit/>
          </a:bodyPr>
          <a:lstStyle/>
          <a:p>
            <a:r>
              <a:rPr lang="en-US" sz="2000" b="1" dirty="0">
                <a:solidFill>
                  <a:schemeClr val="tx1">
                    <a:lumMod val="75000"/>
                  </a:schemeClr>
                </a:solidFill>
                <a:latin typeface="Verdana" panose="020B0604030504040204" pitchFamily="34" charset="0"/>
                <a:ea typeface="Verdana" panose="020B0604030504040204" pitchFamily="34" charset="0"/>
              </a:rPr>
              <a:t>1992</a:t>
            </a:r>
            <a:endParaRPr lang="en-US" sz="2000" dirty="0">
              <a:solidFill>
                <a:schemeClr val="tx1">
                  <a:lumMod val="75000"/>
                </a:schemeClr>
              </a:solidFill>
            </a:endParaRPr>
          </a:p>
        </p:txBody>
      </p:sp>
      <p:sp>
        <p:nvSpPr>
          <p:cNvPr id="59" name="Rounded Rectangle 15">
            <a:extLst>
              <a:ext uri="{FF2B5EF4-FFF2-40B4-BE49-F238E27FC236}">
                <a16:creationId xmlns:a16="http://schemas.microsoft.com/office/drawing/2014/main" id="{7D44318F-4073-CFA7-3355-6DB857CCE2B8}"/>
              </a:ext>
            </a:extLst>
          </p:cNvPr>
          <p:cNvSpPr/>
          <p:nvPr/>
        </p:nvSpPr>
        <p:spPr>
          <a:xfrm>
            <a:off x="9110829" y="1065678"/>
            <a:ext cx="2917143" cy="3293324"/>
          </a:xfrm>
          <a:prstGeom prst="roundRect">
            <a:avLst>
              <a:gd name="adj" fmla="val 3140"/>
            </a:avLst>
          </a:prstGeom>
          <a:gradFill>
            <a:gsLst>
              <a:gs pos="100000">
                <a:srgbClr val="4FA3AE">
                  <a:alpha val="0"/>
                </a:srgbClr>
              </a:gs>
              <a:gs pos="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72000" bIns="36000" rtlCol="0" anchor="t" anchorCtr="0"/>
          <a:lstStyle/>
          <a:p>
            <a:pPr algn="ctr"/>
            <a:r>
              <a:rPr lang="en-US" b="1" dirty="0">
                <a:solidFill>
                  <a:schemeClr val="tx1">
                    <a:lumMod val="75000"/>
                  </a:schemeClr>
                </a:solidFill>
                <a:latin typeface="Verdana" panose="020B0604030504040204" pitchFamily="34" charset="0"/>
                <a:ea typeface="Verdana" panose="020B0604030504040204" pitchFamily="34" charset="0"/>
              </a:rPr>
              <a:t>As of March 2024 </a:t>
            </a:r>
          </a:p>
          <a:p>
            <a:pPr algn="ctr"/>
            <a:r>
              <a:rPr lang="en-US" b="1" dirty="0">
                <a:solidFill>
                  <a:schemeClr val="tx1">
                    <a:lumMod val="75000"/>
                  </a:schemeClr>
                </a:solidFill>
                <a:latin typeface="Verdana" panose="020B0604030504040204" pitchFamily="34" charset="0"/>
                <a:ea typeface="Verdana" panose="020B0604030504040204" pitchFamily="34" charset="0"/>
              </a:rPr>
              <a:t>API EOLCS* system records </a:t>
            </a:r>
          </a:p>
          <a:p>
            <a:pPr algn="ctr"/>
            <a:endParaRPr lang="en-US" b="1" dirty="0">
              <a:solidFill>
                <a:schemeClr val="tx1">
                  <a:lumMod val="75000"/>
                </a:schemeClr>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b="1" dirty="0">
                <a:solidFill>
                  <a:schemeClr val="tx1">
                    <a:lumMod val="75000"/>
                  </a:schemeClr>
                </a:solidFill>
                <a:latin typeface="Verdana" panose="020B0604030504040204" pitchFamily="34" charset="0"/>
                <a:ea typeface="Verdana" panose="020B0604030504040204" pitchFamily="34" charset="0"/>
              </a:rPr>
              <a:t>901 Licensed Companies in </a:t>
            </a:r>
          </a:p>
          <a:p>
            <a:pPr marL="285750" indent="-285750">
              <a:buFont typeface="Arial" panose="020B0604020202020204" pitchFamily="34" charset="0"/>
              <a:buChar char="•"/>
            </a:pPr>
            <a:endParaRPr lang="en-US" b="1" dirty="0">
              <a:solidFill>
                <a:schemeClr val="tx1">
                  <a:lumMod val="75000"/>
                </a:schemeClr>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b="1" dirty="0">
                <a:solidFill>
                  <a:schemeClr val="tx1">
                    <a:lumMod val="75000"/>
                  </a:schemeClr>
                </a:solidFill>
                <a:latin typeface="Verdana" panose="020B0604030504040204" pitchFamily="34" charset="0"/>
                <a:ea typeface="Verdana" panose="020B0604030504040204" pitchFamily="34" charset="0"/>
              </a:rPr>
              <a:t>66 Countries with</a:t>
            </a:r>
          </a:p>
          <a:p>
            <a:pPr marL="285750" indent="-285750">
              <a:buFont typeface="Arial" panose="020B0604020202020204" pitchFamily="34" charset="0"/>
              <a:buChar char="•"/>
            </a:pPr>
            <a:endParaRPr lang="en-US" b="1" dirty="0">
              <a:solidFill>
                <a:schemeClr val="tx1">
                  <a:lumMod val="75000"/>
                </a:schemeClr>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b="1" dirty="0">
                <a:solidFill>
                  <a:schemeClr val="tx1">
                    <a:lumMod val="75000"/>
                  </a:schemeClr>
                </a:solidFill>
                <a:latin typeface="Verdana" panose="020B0604030504040204" pitchFamily="34" charset="0"/>
                <a:ea typeface="Verdana" panose="020B0604030504040204" pitchFamily="34" charset="0"/>
              </a:rPr>
              <a:t>27,846 Licensed Products.</a:t>
            </a:r>
          </a:p>
        </p:txBody>
      </p:sp>
      <p:sp>
        <p:nvSpPr>
          <p:cNvPr id="6" name="TextBox 5">
            <a:extLst>
              <a:ext uri="{FF2B5EF4-FFF2-40B4-BE49-F238E27FC236}">
                <a16:creationId xmlns:a16="http://schemas.microsoft.com/office/drawing/2014/main" id="{97B2A29F-A3C2-F4E4-DFD9-C9D509EF9BE1}"/>
              </a:ext>
            </a:extLst>
          </p:cNvPr>
          <p:cNvSpPr txBox="1"/>
          <p:nvPr/>
        </p:nvSpPr>
        <p:spPr>
          <a:xfrm>
            <a:off x="9724913" y="6597325"/>
            <a:ext cx="1843582" cy="184666"/>
          </a:xfrm>
          <a:prstGeom prst="rect">
            <a:avLst/>
          </a:prstGeom>
          <a:noFill/>
        </p:spPr>
        <p:txBody>
          <a:bodyPr wrap="none" lIns="0" tIns="0" rIns="0" bIns="0" rtlCol="0">
            <a:spAutoFit/>
          </a:bodyPr>
          <a:lstStyle/>
          <a:p>
            <a:r>
              <a:rPr lang="en-US" sz="1200" dirty="0"/>
              <a:t>*Information supplied by API </a:t>
            </a:r>
          </a:p>
        </p:txBody>
      </p:sp>
    </p:spTree>
    <p:extLst>
      <p:ext uri="{BB962C8B-B14F-4D97-AF65-F5344CB8AC3E}">
        <p14:creationId xmlns:p14="http://schemas.microsoft.com/office/powerpoint/2010/main" val="2029862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3FAB4-AF81-EE4D-BADB-83C3563CDC9D}"/>
              </a:ext>
            </a:extLst>
          </p:cNvPr>
          <p:cNvSpPr>
            <a:spLocks noGrp="1"/>
          </p:cNvSpPr>
          <p:nvPr>
            <p:ph type="title"/>
          </p:nvPr>
        </p:nvSpPr>
        <p:spPr>
          <a:xfrm>
            <a:off x="454574" y="2311320"/>
            <a:ext cx="6573324" cy="2235359"/>
          </a:xfrm>
        </p:spPr>
        <p:txBody>
          <a:bodyPr/>
          <a:lstStyle/>
          <a:p>
            <a:r>
              <a:rPr lang="en-US" dirty="0"/>
              <a:t>Code of Practice Emphasizes Engine Test Monitoring and Control </a:t>
            </a:r>
            <a:endParaRPr lang="ar-SA" dirty="0"/>
          </a:p>
        </p:txBody>
      </p:sp>
    </p:spTree>
    <p:extLst>
      <p:ext uri="{BB962C8B-B14F-4D97-AF65-F5344CB8AC3E}">
        <p14:creationId xmlns:p14="http://schemas.microsoft.com/office/powerpoint/2010/main" val="472975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ED69A5F-C9E3-046E-B153-2C5075E28603}"/>
              </a:ext>
            </a:extLst>
          </p:cNvPr>
          <p:cNvSpPr>
            <a:spLocks noGrp="1"/>
          </p:cNvSpPr>
          <p:nvPr>
            <p:ph idx="10"/>
          </p:nvPr>
        </p:nvSpPr>
        <p:spPr>
          <a:xfrm>
            <a:off x="6499874" y="1043492"/>
            <a:ext cx="5355053" cy="4074733"/>
          </a:xfrm>
        </p:spPr>
        <p:txBody>
          <a:bodyPr/>
          <a:lstStyle/>
          <a:p>
            <a:pPr marL="0" marR="0" indent="0">
              <a:spcBef>
                <a:spcPts val="0"/>
              </a:spcBef>
              <a:spcAft>
                <a:spcPts val="0"/>
              </a:spcAft>
              <a:buNone/>
            </a:pPr>
            <a:r>
              <a:rPr lang="en-US" sz="2000" b="1" dirty="0">
                <a:solidFill>
                  <a:srgbClr val="24366A"/>
                </a:solidFill>
              </a:rPr>
              <a:t>Engine tests accepted into the Code of Practice:</a:t>
            </a:r>
          </a:p>
          <a:p>
            <a:pPr>
              <a:spcBef>
                <a:spcPts val="0"/>
              </a:spcBef>
            </a:pPr>
            <a:r>
              <a:rPr lang="en-US" dirty="0">
                <a:solidFill>
                  <a:schemeClr val="tx1">
                    <a:lumMod val="75000"/>
                  </a:schemeClr>
                </a:solidFill>
                <a:effectLst/>
              </a:rPr>
              <a:t>are based on technical and statistically valid principles and</a:t>
            </a:r>
          </a:p>
          <a:p>
            <a:pPr>
              <a:spcBef>
                <a:spcPts val="0"/>
              </a:spcBef>
            </a:pPr>
            <a:r>
              <a:rPr lang="en-US" dirty="0">
                <a:solidFill>
                  <a:schemeClr val="tx1">
                    <a:lumMod val="75000"/>
                  </a:schemeClr>
                </a:solidFill>
                <a:effectLst/>
              </a:rPr>
              <a:t>have processes to maintain these characteristics.</a:t>
            </a:r>
          </a:p>
          <a:p>
            <a:pPr marL="0" indent="0">
              <a:spcBef>
                <a:spcPts val="0"/>
              </a:spcBef>
              <a:buNone/>
            </a:pPr>
            <a:endParaRPr lang="en-US" sz="2000" dirty="0">
              <a:effectLst/>
            </a:endParaRPr>
          </a:p>
          <a:p>
            <a:pPr marL="0" marR="0" indent="0">
              <a:spcBef>
                <a:spcPts val="0"/>
              </a:spcBef>
              <a:spcAft>
                <a:spcPts val="0"/>
              </a:spcAft>
              <a:buNone/>
            </a:pPr>
            <a:r>
              <a:rPr lang="en-US" sz="2000" b="1" dirty="0">
                <a:solidFill>
                  <a:srgbClr val="24366A"/>
                </a:solidFill>
              </a:rPr>
              <a:t>Robust test development helps to </a:t>
            </a:r>
            <a:endParaRPr lang="en-US" sz="2000" b="1" dirty="0">
              <a:solidFill>
                <a:srgbClr val="24366A"/>
              </a:solidFill>
              <a:effectLst/>
            </a:endParaRPr>
          </a:p>
          <a:p>
            <a:pPr>
              <a:spcBef>
                <a:spcPts val="0"/>
              </a:spcBef>
            </a:pPr>
            <a:r>
              <a:rPr lang="en-US" dirty="0">
                <a:solidFill>
                  <a:schemeClr val="tx1">
                    <a:lumMod val="75000"/>
                  </a:schemeClr>
                </a:solidFill>
                <a:effectLst/>
              </a:rPr>
              <a:t>deliver high-quality, cost-effective tools which</a:t>
            </a:r>
          </a:p>
          <a:p>
            <a:pPr>
              <a:spcBef>
                <a:spcPts val="0"/>
              </a:spcBef>
            </a:pPr>
            <a:r>
              <a:rPr lang="en-US" dirty="0">
                <a:solidFill>
                  <a:schemeClr val="tx1">
                    <a:lumMod val="75000"/>
                  </a:schemeClr>
                </a:solidFill>
                <a:effectLst/>
              </a:rPr>
              <a:t>measure the performance of a lubricant and</a:t>
            </a:r>
          </a:p>
          <a:p>
            <a:pPr>
              <a:spcBef>
                <a:spcPts val="0"/>
              </a:spcBef>
            </a:pPr>
            <a:r>
              <a:rPr lang="en-US" dirty="0">
                <a:solidFill>
                  <a:schemeClr val="tx1">
                    <a:lumMod val="75000"/>
                  </a:schemeClr>
                </a:solidFill>
                <a:effectLst/>
              </a:rPr>
              <a:t>provide reliable, high-confidence results.  </a:t>
            </a:r>
          </a:p>
          <a:p>
            <a:pPr marL="0" indent="0">
              <a:spcBef>
                <a:spcPts val="0"/>
              </a:spcBef>
              <a:buNone/>
            </a:pPr>
            <a:endParaRPr lang="en-US" sz="2000" dirty="0">
              <a:effectLst/>
            </a:endParaRPr>
          </a:p>
          <a:p>
            <a:pPr marL="0" indent="0">
              <a:spcBef>
                <a:spcPts val="0"/>
              </a:spcBef>
              <a:buNone/>
            </a:pPr>
            <a:r>
              <a:rPr lang="en-US" sz="2000" b="1" dirty="0">
                <a:solidFill>
                  <a:srgbClr val="24366A"/>
                </a:solidFill>
                <a:effectLst/>
              </a:rPr>
              <a:t>PAPTG </a:t>
            </a:r>
            <a:r>
              <a:rPr lang="en-US" sz="2000" b="1" dirty="0">
                <a:solidFill>
                  <a:srgbClr val="24366A"/>
                </a:solidFill>
              </a:rPr>
              <a:t>supports </a:t>
            </a:r>
            <a:r>
              <a:rPr lang="en-US" sz="2000" b="1" dirty="0">
                <a:solidFill>
                  <a:srgbClr val="24366A"/>
                </a:solidFill>
                <a:effectLst/>
              </a:rPr>
              <a:t>the development of high-quality</a:t>
            </a:r>
            <a:r>
              <a:rPr lang="en-US" sz="2000" b="1" dirty="0">
                <a:solidFill>
                  <a:srgbClr val="24366A"/>
                </a:solidFill>
              </a:rPr>
              <a:t> </a:t>
            </a:r>
            <a:r>
              <a:rPr lang="en-US" sz="2000" b="1" dirty="0">
                <a:solidFill>
                  <a:srgbClr val="24366A"/>
                </a:solidFill>
                <a:effectLst/>
              </a:rPr>
              <a:t>engine tests  </a:t>
            </a:r>
          </a:p>
          <a:p>
            <a:pPr marL="177800" lvl="1" indent="-169863">
              <a:spcBef>
                <a:spcPts val="0"/>
              </a:spcBef>
              <a:buFont typeface="Arial" panose="020B0604020202020204" pitchFamily="34" charset="0"/>
              <a:buChar char="•"/>
            </a:pPr>
            <a:r>
              <a:rPr lang="en-US" sz="1600" dirty="0">
                <a:solidFill>
                  <a:schemeClr val="tx1">
                    <a:lumMod val="75000"/>
                  </a:schemeClr>
                </a:solidFill>
                <a:latin typeface="Verdana" panose="020B0604030504040204" pitchFamily="34" charset="0"/>
              </a:rPr>
              <a:t>Engine Test Development Considerations</a:t>
            </a:r>
          </a:p>
          <a:p>
            <a:pPr marL="177800" lvl="1" indent="-169863">
              <a:buFont typeface="Arial" panose="020B0604020202020204" pitchFamily="34" charset="0"/>
              <a:buChar char="•"/>
            </a:pPr>
            <a:r>
              <a:rPr lang="en-US" sz="1600" dirty="0">
                <a:solidFill>
                  <a:schemeClr val="tx1">
                    <a:lumMod val="75000"/>
                  </a:schemeClr>
                </a:solidFill>
                <a:latin typeface="Verdana" panose="020B0604030504040204" pitchFamily="34" charset="0"/>
              </a:rPr>
              <a:t>Engine Test Development Readiness Template  </a:t>
            </a:r>
          </a:p>
        </p:txBody>
      </p:sp>
      <p:sp>
        <p:nvSpPr>
          <p:cNvPr id="8" name="Title 7">
            <a:extLst>
              <a:ext uri="{FF2B5EF4-FFF2-40B4-BE49-F238E27FC236}">
                <a16:creationId xmlns:a16="http://schemas.microsoft.com/office/drawing/2014/main" id="{2CFE0335-783A-C077-4612-D30F65AFD7B7}"/>
              </a:ext>
            </a:extLst>
          </p:cNvPr>
          <p:cNvSpPr>
            <a:spLocks noGrp="1"/>
          </p:cNvSpPr>
          <p:nvPr>
            <p:ph type="title"/>
          </p:nvPr>
        </p:nvSpPr>
        <p:spPr/>
        <p:txBody>
          <a:bodyPr/>
          <a:lstStyle/>
          <a:p>
            <a:r>
              <a:rPr lang="en-US" sz="2800" dirty="0"/>
              <a:t>Test Acceptance into the Code of Practice</a:t>
            </a:r>
            <a:endParaRPr lang="ar-SA" dirty="0"/>
          </a:p>
        </p:txBody>
      </p:sp>
    </p:spTree>
    <p:extLst>
      <p:ext uri="{BB962C8B-B14F-4D97-AF65-F5344CB8AC3E}">
        <p14:creationId xmlns:p14="http://schemas.microsoft.com/office/powerpoint/2010/main" val="401116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5F75B-6659-25CA-5A63-768D0A68677A}"/>
              </a:ext>
            </a:extLst>
          </p:cNvPr>
          <p:cNvSpPr>
            <a:spLocks noGrp="1"/>
          </p:cNvSpPr>
          <p:nvPr>
            <p:ph idx="10"/>
          </p:nvPr>
        </p:nvSpPr>
        <p:spPr>
          <a:xfrm>
            <a:off x="6770608" y="1584376"/>
            <a:ext cx="5095077" cy="2915310"/>
          </a:xfrm>
        </p:spPr>
        <p:txBody>
          <a:bodyPr/>
          <a:lstStyle/>
          <a:p>
            <a:pPr marL="0" indent="0">
              <a:buNone/>
            </a:pPr>
            <a:r>
              <a:rPr lang="en-US" sz="2400" b="1" dirty="0">
                <a:solidFill>
                  <a:srgbClr val="24366A"/>
                </a:solidFill>
                <a:effectLst/>
              </a:rPr>
              <a:t>Test registration through the ACC Monitoring Agency:</a:t>
            </a:r>
          </a:p>
          <a:p>
            <a:r>
              <a:rPr lang="en-US" sz="1800" dirty="0">
                <a:solidFill>
                  <a:schemeClr val="tx1">
                    <a:lumMod val="75000"/>
                  </a:schemeClr>
                </a:solidFill>
                <a:effectLst/>
              </a:rPr>
              <a:t>ensures a record exists for engine testing of every candidate engine oil formulation and </a:t>
            </a:r>
          </a:p>
          <a:p>
            <a:r>
              <a:rPr lang="en-US" sz="1800" dirty="0">
                <a:solidFill>
                  <a:schemeClr val="tx1">
                    <a:lumMod val="75000"/>
                  </a:schemeClr>
                </a:solidFill>
                <a:effectLst/>
              </a:rPr>
              <a:t>protects the proprietary nature of the data. </a:t>
            </a:r>
          </a:p>
          <a:p>
            <a:pPr marL="0" indent="0">
              <a:buNone/>
            </a:pPr>
            <a:endParaRPr lang="en-US" sz="1800" b="1" dirty="0"/>
          </a:p>
          <a:p>
            <a:pPr marL="0" indent="0">
              <a:buNone/>
            </a:pPr>
            <a:r>
              <a:rPr lang="en-US" sz="2400" b="1" dirty="0">
                <a:solidFill>
                  <a:srgbClr val="24366A"/>
                </a:solidFill>
              </a:rPr>
              <a:t>ACC Monitoring Agency:</a:t>
            </a:r>
          </a:p>
          <a:p>
            <a:r>
              <a:rPr lang="en-US" sz="1800" dirty="0">
                <a:effectLst/>
              </a:rPr>
              <a:t>M</a:t>
            </a:r>
            <a:r>
              <a:rPr lang="en-US" sz="1800" dirty="0">
                <a:solidFill>
                  <a:schemeClr val="tx1">
                    <a:lumMod val="75000"/>
                  </a:schemeClr>
                </a:solidFill>
                <a:effectLst/>
              </a:rPr>
              <a:t>aintains registration system and</a:t>
            </a:r>
          </a:p>
          <a:p>
            <a:r>
              <a:rPr lang="en-US" sz="1800" dirty="0">
                <a:solidFill>
                  <a:schemeClr val="tx1">
                    <a:lumMod val="75000"/>
                  </a:schemeClr>
                </a:solidFill>
                <a:effectLst/>
              </a:rPr>
              <a:t>provides expertise on Code requirements. </a:t>
            </a:r>
          </a:p>
          <a:p>
            <a:pPr marL="609600" indent="-609600">
              <a:buFontTx/>
              <a:buAutoNum type="arabicPeriod"/>
            </a:pPr>
            <a:endParaRPr lang="en-US" altLang="en-US" sz="1800" dirty="0"/>
          </a:p>
          <a:p>
            <a:pPr marL="742950" marR="0" lvl="1" indent="-285750">
              <a:spcBef>
                <a:spcPts val="0"/>
              </a:spcBef>
              <a:spcAft>
                <a:spcPts val="0"/>
              </a:spcAft>
              <a:buFont typeface="Courier New" panose="02070309020205020404" pitchFamily="49" charset="0"/>
              <a:buChar char="o"/>
            </a:pPr>
            <a:endParaRPr lang="en-US" sz="1800" dirty="0">
              <a:effectLst/>
              <a:latin typeface="Verdana" panose="020B0604030504040204" pitchFamily="34" charset="0"/>
            </a:endParaRPr>
          </a:p>
          <a:p>
            <a:pPr marL="742950" marR="0" lvl="1" indent="-285750">
              <a:spcBef>
                <a:spcPts val="0"/>
              </a:spcBef>
              <a:spcAft>
                <a:spcPts val="0"/>
              </a:spcAft>
              <a:buFont typeface="Courier New" panose="02070309020205020404" pitchFamily="49" charset="0"/>
              <a:buChar char="o"/>
            </a:pPr>
            <a:endParaRPr lang="en-US" sz="1800" dirty="0">
              <a:effectLst/>
              <a:latin typeface="Verdana" panose="020B0604030504040204" pitchFamily="34" charset="0"/>
            </a:endParaRPr>
          </a:p>
          <a:p>
            <a:endParaRPr lang="en-US" sz="1800" dirty="0"/>
          </a:p>
          <a:p>
            <a:endParaRPr lang="ar-SA" sz="1800" dirty="0"/>
          </a:p>
        </p:txBody>
      </p:sp>
      <p:sp>
        <p:nvSpPr>
          <p:cNvPr id="3" name="Title 2">
            <a:extLst>
              <a:ext uri="{FF2B5EF4-FFF2-40B4-BE49-F238E27FC236}">
                <a16:creationId xmlns:a16="http://schemas.microsoft.com/office/drawing/2014/main" id="{F15436D1-1261-61F9-6637-A5708E4E37B2}"/>
              </a:ext>
            </a:extLst>
          </p:cNvPr>
          <p:cNvSpPr>
            <a:spLocks noGrp="1"/>
          </p:cNvSpPr>
          <p:nvPr>
            <p:ph type="title"/>
          </p:nvPr>
        </p:nvSpPr>
        <p:spPr/>
        <p:txBody>
          <a:bodyPr/>
          <a:lstStyle/>
          <a:p>
            <a:r>
              <a:rPr lang="en-US" sz="2800" dirty="0"/>
              <a:t>Documentation through Test Registration </a:t>
            </a:r>
            <a:endParaRPr lang="ar-SA" dirty="0"/>
          </a:p>
        </p:txBody>
      </p:sp>
    </p:spTree>
    <p:extLst>
      <p:ext uri="{BB962C8B-B14F-4D97-AF65-F5344CB8AC3E}">
        <p14:creationId xmlns:p14="http://schemas.microsoft.com/office/powerpoint/2010/main" val="1454521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58BD2A7-75C4-0666-0373-F3A71F8AF3A2}"/>
              </a:ext>
            </a:extLst>
          </p:cNvPr>
          <p:cNvSpPr/>
          <p:nvPr/>
        </p:nvSpPr>
        <p:spPr>
          <a:xfrm>
            <a:off x="370840" y="5196152"/>
            <a:ext cx="11450320" cy="935408"/>
          </a:xfrm>
          <a:prstGeom prst="roundRect">
            <a:avLst>
              <a:gd name="adj" fmla="val 8432"/>
            </a:avLst>
          </a:prstGeom>
          <a:gradFill>
            <a:gsLst>
              <a:gs pos="100000">
                <a:srgbClr val="4FA3AE">
                  <a:alpha val="0"/>
                </a:srgbClr>
              </a:gs>
              <a:gs pos="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ACC has registered over 13,500 HD tests since the introduction of API CH-4 in 1998.  </a:t>
            </a:r>
          </a:p>
          <a:p>
            <a:pPr algn="ct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This represents an estimated expense of more than $2 billion </a:t>
            </a:r>
          </a:p>
          <a:p>
            <a:pPr algn="ct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in product certification testing.</a:t>
            </a:r>
          </a:p>
        </p:txBody>
      </p:sp>
      <p:sp>
        <p:nvSpPr>
          <p:cNvPr id="9" name="Content Placeholder 3">
            <a:extLst>
              <a:ext uri="{FF2B5EF4-FFF2-40B4-BE49-F238E27FC236}">
                <a16:creationId xmlns:a16="http://schemas.microsoft.com/office/drawing/2014/main" id="{88AF2138-E399-B3E7-BE2E-10EC1E24C31C}"/>
              </a:ext>
            </a:extLst>
          </p:cNvPr>
          <p:cNvSpPr>
            <a:spLocks noGrp="1"/>
          </p:cNvSpPr>
          <p:nvPr>
            <p:ph idx="10"/>
          </p:nvPr>
        </p:nvSpPr>
        <p:spPr>
          <a:xfrm>
            <a:off x="1466980" y="4947920"/>
            <a:ext cx="9258040" cy="131971"/>
          </a:xfrm>
        </p:spPr>
        <p:txBody>
          <a:bodyPr/>
          <a:lstStyle/>
          <a:p>
            <a:pPr marL="0" indent="0" algn="ctr">
              <a:buNone/>
            </a:pPr>
            <a:r>
              <a:rPr lang="en-US" sz="800" dirty="0">
                <a:latin typeface="Verdana" panose="020B0604030504040204" pitchFamily="34" charset="0"/>
              </a:rPr>
              <a:t>* Source: ACC calculation using an estimated average test cost in equivalent 2023 $ </a:t>
            </a:r>
          </a:p>
        </p:txBody>
      </p:sp>
      <p:graphicFrame>
        <p:nvGraphicFramePr>
          <p:cNvPr id="18" name="Chart 17">
            <a:extLst>
              <a:ext uri="{FF2B5EF4-FFF2-40B4-BE49-F238E27FC236}">
                <a16:creationId xmlns:a16="http://schemas.microsoft.com/office/drawing/2014/main" id="{55A489A8-2CE9-5DDE-B638-6081B00D3D40}"/>
              </a:ext>
            </a:extLst>
          </p:cNvPr>
          <p:cNvGraphicFramePr>
            <a:graphicFrameLocks/>
          </p:cNvGraphicFramePr>
          <p:nvPr>
            <p:extLst>
              <p:ext uri="{D42A27DB-BD31-4B8C-83A1-F6EECF244321}">
                <p14:modId xmlns:p14="http://schemas.microsoft.com/office/powerpoint/2010/main" val="934606109"/>
              </p:ext>
            </p:extLst>
          </p:nvPr>
        </p:nvGraphicFramePr>
        <p:xfrm>
          <a:off x="335280" y="196849"/>
          <a:ext cx="11450320"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9043F193-8D1D-7348-0AD7-DA4EBE94491E}"/>
              </a:ext>
            </a:extLst>
          </p:cNvPr>
          <p:cNvSpPr txBox="1"/>
          <p:nvPr/>
        </p:nvSpPr>
        <p:spPr>
          <a:xfrm>
            <a:off x="956434" y="683881"/>
            <a:ext cx="1021091" cy="307777"/>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API CH-4</a:t>
            </a:r>
          </a:p>
        </p:txBody>
      </p:sp>
      <p:sp>
        <p:nvSpPr>
          <p:cNvPr id="20" name="TextBox 19">
            <a:extLst>
              <a:ext uri="{FF2B5EF4-FFF2-40B4-BE49-F238E27FC236}">
                <a16:creationId xmlns:a16="http://schemas.microsoft.com/office/drawing/2014/main" id="{A3CC593A-2C79-E345-7742-F298E0D40490}"/>
              </a:ext>
            </a:extLst>
          </p:cNvPr>
          <p:cNvSpPr txBox="1"/>
          <p:nvPr/>
        </p:nvSpPr>
        <p:spPr>
          <a:xfrm>
            <a:off x="2221855" y="1569085"/>
            <a:ext cx="1200095" cy="307777"/>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API CI-4</a:t>
            </a:r>
          </a:p>
        </p:txBody>
      </p:sp>
      <p:sp>
        <p:nvSpPr>
          <p:cNvPr id="21" name="TextBox 20">
            <a:extLst>
              <a:ext uri="{FF2B5EF4-FFF2-40B4-BE49-F238E27FC236}">
                <a16:creationId xmlns:a16="http://schemas.microsoft.com/office/drawing/2014/main" id="{E00DB1CB-73C9-BA68-E98E-E570409774BD}"/>
              </a:ext>
            </a:extLst>
          </p:cNvPr>
          <p:cNvSpPr txBox="1"/>
          <p:nvPr/>
        </p:nvSpPr>
        <p:spPr>
          <a:xfrm>
            <a:off x="3078416" y="2478086"/>
            <a:ext cx="1063278" cy="523220"/>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API CI-4 Plus</a:t>
            </a:r>
          </a:p>
        </p:txBody>
      </p:sp>
      <p:sp>
        <p:nvSpPr>
          <p:cNvPr id="22" name="TextBox 21">
            <a:extLst>
              <a:ext uri="{FF2B5EF4-FFF2-40B4-BE49-F238E27FC236}">
                <a16:creationId xmlns:a16="http://schemas.microsoft.com/office/drawing/2014/main" id="{DB06744D-B492-AD96-A933-5DD6544D579D}"/>
              </a:ext>
            </a:extLst>
          </p:cNvPr>
          <p:cNvSpPr txBox="1"/>
          <p:nvPr/>
        </p:nvSpPr>
        <p:spPr>
          <a:xfrm>
            <a:off x="3774070" y="2060743"/>
            <a:ext cx="1200095" cy="307777"/>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API CJ-4</a:t>
            </a:r>
          </a:p>
        </p:txBody>
      </p:sp>
      <p:sp>
        <p:nvSpPr>
          <p:cNvPr id="23" name="TextBox 22">
            <a:extLst>
              <a:ext uri="{FF2B5EF4-FFF2-40B4-BE49-F238E27FC236}">
                <a16:creationId xmlns:a16="http://schemas.microsoft.com/office/drawing/2014/main" id="{B499690B-E1AC-3F8C-9A70-F2262E48CDB4}"/>
              </a:ext>
            </a:extLst>
          </p:cNvPr>
          <p:cNvSpPr txBox="1"/>
          <p:nvPr/>
        </p:nvSpPr>
        <p:spPr>
          <a:xfrm>
            <a:off x="7212860" y="1503008"/>
            <a:ext cx="1200095" cy="523220"/>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API CK-4</a:t>
            </a:r>
          </a:p>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API FA-4</a:t>
            </a:r>
          </a:p>
        </p:txBody>
      </p:sp>
    </p:spTree>
    <p:extLst>
      <p:ext uri="{BB962C8B-B14F-4D97-AF65-F5344CB8AC3E}">
        <p14:creationId xmlns:p14="http://schemas.microsoft.com/office/powerpoint/2010/main" val="494201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58BD2A7-75C4-0666-0373-F3A71F8AF3A2}"/>
              </a:ext>
            </a:extLst>
          </p:cNvPr>
          <p:cNvSpPr/>
          <p:nvPr/>
        </p:nvSpPr>
        <p:spPr>
          <a:xfrm>
            <a:off x="750711" y="5276746"/>
            <a:ext cx="10690578" cy="909734"/>
          </a:xfrm>
          <a:prstGeom prst="roundRect">
            <a:avLst>
              <a:gd name="adj" fmla="val 8432"/>
            </a:avLst>
          </a:prstGeom>
          <a:gradFill>
            <a:gsLst>
              <a:gs pos="100000">
                <a:srgbClr val="4FA3AE">
                  <a:alpha val="0"/>
                </a:srgbClr>
              </a:gs>
              <a:gs pos="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ACC has registered over 31,500 LD tests since the introduction of API SL in 2001. This represents an estimated expense of more than $1.5 billion </a:t>
            </a:r>
          </a:p>
          <a:p>
            <a:pPr algn="ct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in product certification testing.   </a:t>
            </a:r>
          </a:p>
        </p:txBody>
      </p:sp>
      <p:sp>
        <p:nvSpPr>
          <p:cNvPr id="9" name="Content Placeholder 3">
            <a:extLst>
              <a:ext uri="{FF2B5EF4-FFF2-40B4-BE49-F238E27FC236}">
                <a16:creationId xmlns:a16="http://schemas.microsoft.com/office/drawing/2014/main" id="{88AF2138-E399-B3E7-BE2E-10EC1E24C31C}"/>
              </a:ext>
            </a:extLst>
          </p:cNvPr>
          <p:cNvSpPr>
            <a:spLocks noGrp="1"/>
          </p:cNvSpPr>
          <p:nvPr>
            <p:ph idx="10"/>
          </p:nvPr>
        </p:nvSpPr>
        <p:spPr>
          <a:xfrm>
            <a:off x="1466980" y="5059680"/>
            <a:ext cx="9258040" cy="131971"/>
          </a:xfrm>
        </p:spPr>
        <p:txBody>
          <a:bodyPr/>
          <a:lstStyle/>
          <a:p>
            <a:pPr marL="0" indent="0" algn="ctr">
              <a:buNone/>
            </a:pPr>
            <a:r>
              <a:rPr lang="en-US" sz="800" dirty="0">
                <a:solidFill>
                  <a:schemeClr val="bg1"/>
                </a:solidFill>
                <a:latin typeface="Verdana" panose="020B0604030504040204" pitchFamily="34" charset="0"/>
              </a:rPr>
              <a:t>* Source: ACC calculation using an estimated average test </a:t>
            </a:r>
            <a:r>
              <a:rPr lang="en-US" sz="800" dirty="0">
                <a:latin typeface="Verdana" panose="020B0604030504040204" pitchFamily="34" charset="0"/>
              </a:rPr>
              <a:t>cost</a:t>
            </a:r>
            <a:r>
              <a:rPr lang="en-US" sz="800" dirty="0">
                <a:solidFill>
                  <a:schemeClr val="bg1"/>
                </a:solidFill>
                <a:latin typeface="Verdana" panose="020B0604030504040204" pitchFamily="34" charset="0"/>
              </a:rPr>
              <a:t> in equivalent 2023 $ </a:t>
            </a:r>
          </a:p>
        </p:txBody>
      </p:sp>
      <p:grpSp>
        <p:nvGrpSpPr>
          <p:cNvPr id="14" name="Group 13">
            <a:extLst>
              <a:ext uri="{FF2B5EF4-FFF2-40B4-BE49-F238E27FC236}">
                <a16:creationId xmlns:a16="http://schemas.microsoft.com/office/drawing/2014/main" id="{D10E80D8-F15C-318E-F9CA-A7F5F199A0FD}"/>
              </a:ext>
            </a:extLst>
          </p:cNvPr>
          <p:cNvGrpSpPr/>
          <p:nvPr/>
        </p:nvGrpSpPr>
        <p:grpSpPr>
          <a:xfrm>
            <a:off x="335280" y="179651"/>
            <a:ext cx="11450320" cy="4773928"/>
            <a:chOff x="1981199" y="219075"/>
            <a:chExt cx="8010525" cy="4733925"/>
          </a:xfrm>
        </p:grpSpPr>
        <p:graphicFrame>
          <p:nvGraphicFramePr>
            <p:cNvPr id="15" name="Chart 14">
              <a:extLst>
                <a:ext uri="{FF2B5EF4-FFF2-40B4-BE49-F238E27FC236}">
                  <a16:creationId xmlns:a16="http://schemas.microsoft.com/office/drawing/2014/main" id="{C2E76168-ED8F-D65B-DA81-0CA651547BE6}"/>
                </a:ext>
              </a:extLst>
            </p:cNvPr>
            <p:cNvGraphicFramePr>
              <a:graphicFrameLocks/>
            </p:cNvGraphicFramePr>
            <p:nvPr>
              <p:extLst>
                <p:ext uri="{D42A27DB-BD31-4B8C-83A1-F6EECF244321}">
                  <p14:modId xmlns:p14="http://schemas.microsoft.com/office/powerpoint/2010/main" val="407089826"/>
                </p:ext>
              </p:extLst>
            </p:nvPr>
          </p:nvGraphicFramePr>
          <p:xfrm>
            <a:off x="1981199" y="219075"/>
            <a:ext cx="8010525" cy="4733925"/>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40D50C21-C03D-09F7-FE29-762418BB5DB4}"/>
                </a:ext>
              </a:extLst>
            </p:cNvPr>
            <p:cNvSpPr txBox="1"/>
            <p:nvPr/>
          </p:nvSpPr>
          <p:spPr>
            <a:xfrm>
              <a:off x="2480763" y="1388117"/>
              <a:ext cx="571501" cy="305198"/>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API SL</a:t>
              </a:r>
            </a:p>
          </p:txBody>
        </p:sp>
        <p:sp>
          <p:nvSpPr>
            <p:cNvPr id="17" name="TextBox 16">
              <a:extLst>
                <a:ext uri="{FF2B5EF4-FFF2-40B4-BE49-F238E27FC236}">
                  <a16:creationId xmlns:a16="http://schemas.microsoft.com/office/drawing/2014/main" id="{B7747A54-1FF8-04F5-1E9E-EF24BDF5B27F}"/>
                </a:ext>
              </a:extLst>
            </p:cNvPr>
            <p:cNvSpPr txBox="1"/>
            <p:nvPr/>
          </p:nvSpPr>
          <p:spPr>
            <a:xfrm>
              <a:off x="3251159" y="1600975"/>
              <a:ext cx="647701" cy="305198"/>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API</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SM</a:t>
              </a:r>
            </a:p>
          </p:txBody>
        </p:sp>
        <p:sp>
          <p:nvSpPr>
            <p:cNvPr id="24" name="TextBox 23">
              <a:extLst>
                <a:ext uri="{FF2B5EF4-FFF2-40B4-BE49-F238E27FC236}">
                  <a16:creationId xmlns:a16="http://schemas.microsoft.com/office/drawing/2014/main" id="{BECA4053-41D3-40A6-5310-66A21E15DBBD}"/>
                </a:ext>
              </a:extLst>
            </p:cNvPr>
            <p:cNvSpPr txBox="1"/>
            <p:nvPr/>
          </p:nvSpPr>
          <p:spPr>
            <a:xfrm>
              <a:off x="5079528" y="1462475"/>
              <a:ext cx="647701" cy="305198"/>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API SN</a:t>
              </a:r>
            </a:p>
          </p:txBody>
        </p:sp>
        <p:sp>
          <p:nvSpPr>
            <p:cNvPr id="25" name="TextBox 24">
              <a:extLst>
                <a:ext uri="{FF2B5EF4-FFF2-40B4-BE49-F238E27FC236}">
                  <a16:creationId xmlns:a16="http://schemas.microsoft.com/office/drawing/2014/main" id="{BA18292B-7233-05EA-9B60-832A6E1CC5CB}"/>
                </a:ext>
              </a:extLst>
            </p:cNvPr>
            <p:cNvSpPr txBox="1"/>
            <p:nvPr/>
          </p:nvSpPr>
          <p:spPr>
            <a:xfrm>
              <a:off x="7329054" y="1279257"/>
              <a:ext cx="647701" cy="518836"/>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API SN Plus</a:t>
              </a:r>
            </a:p>
          </p:txBody>
        </p:sp>
        <p:sp>
          <p:nvSpPr>
            <p:cNvPr id="26" name="TextBox 25">
              <a:extLst>
                <a:ext uri="{FF2B5EF4-FFF2-40B4-BE49-F238E27FC236}">
                  <a16:creationId xmlns:a16="http://schemas.microsoft.com/office/drawing/2014/main" id="{5C4763A1-21E5-F254-796E-BB3569B18B4D}"/>
                </a:ext>
              </a:extLst>
            </p:cNvPr>
            <p:cNvSpPr txBox="1"/>
            <p:nvPr/>
          </p:nvSpPr>
          <p:spPr>
            <a:xfrm>
              <a:off x="8152824" y="1019860"/>
              <a:ext cx="647701" cy="305198"/>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API SP</a:t>
              </a:r>
            </a:p>
          </p:txBody>
        </p:sp>
      </p:grpSp>
    </p:spTree>
    <p:extLst>
      <p:ext uri="{BB962C8B-B14F-4D97-AF65-F5344CB8AC3E}">
        <p14:creationId xmlns:p14="http://schemas.microsoft.com/office/powerpoint/2010/main" val="219200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A91CE7-3300-BF6B-1357-5DA19C369DBC}"/>
              </a:ext>
            </a:extLst>
          </p:cNvPr>
          <p:cNvSpPr>
            <a:spLocks noGrp="1"/>
          </p:cNvSpPr>
          <p:nvPr>
            <p:ph type="title"/>
          </p:nvPr>
        </p:nvSpPr>
        <p:spPr>
          <a:xfrm>
            <a:off x="454574" y="2326560"/>
            <a:ext cx="6573324" cy="2204879"/>
          </a:xfrm>
        </p:spPr>
        <p:txBody>
          <a:bodyPr/>
          <a:lstStyle/>
          <a:p>
            <a:r>
              <a:rPr lang="en-US" dirty="0"/>
              <a:t>Code of Practice Guides Engine Oil Development and Qualification</a:t>
            </a:r>
            <a:endParaRPr lang="ar-SA" dirty="0"/>
          </a:p>
        </p:txBody>
      </p:sp>
    </p:spTree>
    <p:extLst>
      <p:ext uri="{BB962C8B-B14F-4D97-AF65-F5344CB8AC3E}">
        <p14:creationId xmlns:p14="http://schemas.microsoft.com/office/powerpoint/2010/main" val="1444749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B18DE2F-D4E5-31E7-3B84-5967B83D4D75}"/>
              </a:ext>
            </a:extLst>
          </p:cNvPr>
          <p:cNvSpPr>
            <a:spLocks noGrp="1"/>
          </p:cNvSpPr>
          <p:nvPr>
            <p:ph idx="10"/>
          </p:nvPr>
        </p:nvSpPr>
        <p:spPr>
          <a:xfrm>
            <a:off x="6864440" y="2314096"/>
            <a:ext cx="4291240" cy="1584350"/>
          </a:xfrm>
        </p:spPr>
        <p:txBody>
          <a:bodyPr/>
          <a:lstStyle/>
          <a:p>
            <a:pPr marL="0" indent="0" defTabSz="914377">
              <a:buNone/>
              <a:defRPr/>
            </a:pPr>
            <a:r>
              <a:rPr lang="en-US" sz="2400" b="1" dirty="0">
                <a:solidFill>
                  <a:srgbClr val="24366A"/>
                </a:solidFill>
              </a:rPr>
              <a:t>Code of Practice’s common approach &amp; systems for lubricant development is supported by broad industry experience and expertise.</a:t>
            </a:r>
            <a:endParaRPr lang="en-US" sz="1800" dirty="0"/>
          </a:p>
        </p:txBody>
      </p:sp>
      <p:sp>
        <p:nvSpPr>
          <p:cNvPr id="8" name="Title 7">
            <a:extLst>
              <a:ext uri="{FF2B5EF4-FFF2-40B4-BE49-F238E27FC236}">
                <a16:creationId xmlns:a16="http://schemas.microsoft.com/office/drawing/2014/main" id="{DB4B0C8F-9E6E-E9C5-A3E8-E1DE8E51AB0F}"/>
              </a:ext>
            </a:extLst>
          </p:cNvPr>
          <p:cNvSpPr>
            <a:spLocks noGrp="1"/>
          </p:cNvSpPr>
          <p:nvPr>
            <p:ph type="title"/>
          </p:nvPr>
        </p:nvSpPr>
        <p:spPr/>
        <p:txBody>
          <a:bodyPr/>
          <a:lstStyle/>
          <a:p>
            <a:r>
              <a:rPr lang="en-US" sz="2800" dirty="0"/>
              <a:t>Engine Oil Development and Qualification </a:t>
            </a:r>
            <a:endParaRPr lang="ar-SA" dirty="0"/>
          </a:p>
        </p:txBody>
      </p:sp>
    </p:spTree>
    <p:extLst>
      <p:ext uri="{BB962C8B-B14F-4D97-AF65-F5344CB8AC3E}">
        <p14:creationId xmlns:p14="http://schemas.microsoft.com/office/powerpoint/2010/main" val="4028954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F92F0A-0798-4741-FF41-7A7D1E6D83E8}"/>
              </a:ext>
            </a:extLst>
          </p:cNvPr>
          <p:cNvSpPr>
            <a:spLocks noGrp="1"/>
          </p:cNvSpPr>
          <p:nvPr>
            <p:ph idx="10"/>
          </p:nvPr>
        </p:nvSpPr>
        <p:spPr>
          <a:xfrm>
            <a:off x="454574" y="1514110"/>
            <a:ext cx="4576264" cy="2560373"/>
          </a:xfrm>
        </p:spPr>
        <p:txBody>
          <a:bodyPr/>
          <a:lstStyle/>
          <a:p>
            <a:pPr marL="0" indent="0" defTabSz="914377">
              <a:buNone/>
              <a:defRPr/>
            </a:pPr>
            <a:r>
              <a:rPr lang="en-US" sz="2400" b="1" dirty="0">
                <a:solidFill>
                  <a:srgbClr val="24366A"/>
                </a:solidFill>
              </a:rPr>
              <a:t>Code of Practice guidelines allow for </a:t>
            </a:r>
          </a:p>
          <a:p>
            <a:pPr marL="342891" indent="-342891" defTabSz="914377">
              <a:defRPr/>
            </a:pPr>
            <a:r>
              <a:rPr lang="en-US" sz="1800" dirty="0">
                <a:solidFill>
                  <a:schemeClr val="tx1">
                    <a:lumMod val="75000"/>
                  </a:schemeClr>
                </a:solidFill>
              </a:rPr>
              <a:t>Formulation optimization and controlled flexibility to improve wide availability of appropriate quality lubricants. </a:t>
            </a:r>
          </a:p>
          <a:p>
            <a:pPr marL="342891" indent="-342891" defTabSz="914377">
              <a:defRPr/>
            </a:pPr>
            <a:r>
              <a:rPr lang="en-US" sz="1800" dirty="0">
                <a:solidFill>
                  <a:schemeClr val="tx1">
                    <a:lumMod val="75000"/>
                  </a:schemeClr>
                </a:solidFill>
                <a:effectLst/>
              </a:rPr>
              <a:t>Minor formulation modification guidelines</a:t>
            </a:r>
          </a:p>
          <a:p>
            <a:pPr marL="342891" indent="-342891" defTabSz="914377">
              <a:defRPr/>
            </a:pPr>
            <a:r>
              <a:rPr lang="en-US" sz="1800" dirty="0">
                <a:solidFill>
                  <a:schemeClr val="tx1">
                    <a:lumMod val="75000"/>
                  </a:schemeClr>
                </a:solidFill>
                <a:effectLst/>
              </a:rPr>
              <a:t>General Guidelines and Guidelines for Specific Tests</a:t>
            </a:r>
          </a:p>
          <a:p>
            <a:pPr marL="342891" indent="-342891" defTabSz="914377">
              <a:defRPr/>
            </a:pPr>
            <a:r>
              <a:rPr lang="en-US" sz="1800" dirty="0">
                <a:solidFill>
                  <a:schemeClr val="tx1">
                    <a:lumMod val="75000"/>
                  </a:schemeClr>
                </a:solidFill>
                <a:effectLst/>
              </a:rPr>
              <a:t>Extension Program</a:t>
            </a:r>
            <a:endParaRPr lang="en-US" sz="1800" dirty="0">
              <a:solidFill>
                <a:schemeClr val="tx1">
                  <a:lumMod val="75000"/>
                </a:schemeClr>
              </a:solidFill>
            </a:endParaRPr>
          </a:p>
        </p:txBody>
      </p:sp>
      <p:sp>
        <p:nvSpPr>
          <p:cNvPr id="4" name="Title 3">
            <a:extLst>
              <a:ext uri="{FF2B5EF4-FFF2-40B4-BE49-F238E27FC236}">
                <a16:creationId xmlns:a16="http://schemas.microsoft.com/office/drawing/2014/main" id="{FF3CB579-BF81-D0CD-5B27-06EA1978B0F6}"/>
              </a:ext>
            </a:extLst>
          </p:cNvPr>
          <p:cNvSpPr>
            <a:spLocks noGrp="1"/>
          </p:cNvSpPr>
          <p:nvPr>
            <p:ph type="title"/>
          </p:nvPr>
        </p:nvSpPr>
        <p:spPr/>
        <p:txBody>
          <a:bodyPr/>
          <a:lstStyle/>
          <a:p>
            <a:r>
              <a:rPr lang="en-US" sz="2800" dirty="0"/>
              <a:t>Engine Oil Development and Qualification </a:t>
            </a:r>
            <a:endParaRPr lang="ar-SA" dirty="0"/>
          </a:p>
        </p:txBody>
      </p:sp>
    </p:spTree>
    <p:extLst>
      <p:ext uri="{BB962C8B-B14F-4D97-AF65-F5344CB8AC3E}">
        <p14:creationId xmlns:p14="http://schemas.microsoft.com/office/powerpoint/2010/main" val="1442857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91A2CB-0A3F-67B4-5A7B-EA30CC69720B}"/>
              </a:ext>
            </a:extLst>
          </p:cNvPr>
          <p:cNvSpPr>
            <a:spLocks noGrp="1"/>
          </p:cNvSpPr>
          <p:nvPr>
            <p:ph type="title"/>
          </p:nvPr>
        </p:nvSpPr>
        <p:spPr/>
        <p:txBody>
          <a:bodyPr/>
          <a:lstStyle/>
          <a:p>
            <a:r>
              <a:rPr lang="en-US" sz="2800" dirty="0">
                <a:latin typeface="Verdana" panose="020B0604030504040204"/>
              </a:rPr>
              <a:t>Contents</a:t>
            </a:r>
            <a:endParaRPr lang="ar-SA" dirty="0"/>
          </a:p>
        </p:txBody>
      </p:sp>
      <p:graphicFrame>
        <p:nvGraphicFramePr>
          <p:cNvPr id="8" name="Table 4">
            <a:extLst>
              <a:ext uri="{FF2B5EF4-FFF2-40B4-BE49-F238E27FC236}">
                <a16:creationId xmlns:a16="http://schemas.microsoft.com/office/drawing/2014/main" id="{CFA5FE93-87F8-935F-C6E2-6FD4F4E01C87}"/>
              </a:ext>
            </a:extLst>
          </p:cNvPr>
          <p:cNvGraphicFramePr>
            <a:graphicFrameLocks noGrp="1"/>
          </p:cNvGraphicFramePr>
          <p:nvPr>
            <p:ph idx="10"/>
            <p:extLst>
              <p:ext uri="{D42A27DB-BD31-4B8C-83A1-F6EECF244321}">
                <p14:modId xmlns:p14="http://schemas.microsoft.com/office/powerpoint/2010/main" val="4150488969"/>
              </p:ext>
            </p:extLst>
          </p:nvPr>
        </p:nvGraphicFramePr>
        <p:xfrm>
          <a:off x="454025" y="1524000"/>
          <a:ext cx="9501188" cy="3941040"/>
        </p:xfrm>
        <a:graphic>
          <a:graphicData uri="http://schemas.openxmlformats.org/drawingml/2006/table">
            <a:tbl>
              <a:tblPr firstRow="1" bandRow="1"/>
              <a:tblGrid>
                <a:gridCol w="9501188">
                  <a:extLst>
                    <a:ext uri="{9D8B030D-6E8A-4147-A177-3AD203B41FA5}">
                      <a16:colId xmlns:a16="http://schemas.microsoft.com/office/drawing/2014/main" val="2572628434"/>
                    </a:ext>
                  </a:extLst>
                </a:gridCol>
              </a:tblGrid>
              <a:tr h="54000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a:endParaRPr lang="en-US" sz="2000" b="1" dirty="0">
                        <a:solidFill>
                          <a:schemeClr val="accent4"/>
                        </a:solidFill>
                      </a:endParaRPr>
                    </a:p>
                  </a:txBody>
                  <a:tcPr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0326836"/>
                  </a:ext>
                </a:extLst>
              </a:tr>
              <a:tr h="54000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a:r>
                        <a:rPr lang="en-US" altLang="en-US" sz="2000" b="1" kern="1200" dirty="0">
                          <a:solidFill>
                            <a:schemeClr val="accent4"/>
                          </a:solidFill>
                          <a:latin typeface="Verdana" panose="020B0604030504040204"/>
                          <a:ea typeface="+mn-ea"/>
                          <a:cs typeface="+mn-cs"/>
                        </a:rPr>
                        <a:t>Introduction of American Chemistry Council and Petroleum Additives </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9557101"/>
                  </a:ext>
                </a:extLst>
              </a:tr>
              <a:tr h="54000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eaLnBrk="1" hangingPunct="1"/>
                      <a:r>
                        <a:rPr lang="en-US" altLang="en-US" sz="2000" b="1" kern="1200" dirty="0">
                          <a:solidFill>
                            <a:schemeClr val="accent4"/>
                          </a:solidFill>
                          <a:latin typeface="Verdana" panose="020B0604030504040204"/>
                          <a:ea typeface="+mn-ea"/>
                          <a:cs typeface="+mn-cs"/>
                        </a:rPr>
                        <a:t>ACC Code of Practice Overview </a:t>
                      </a:r>
                      <a:endParaRPr lang="en-US" sz="2000" b="1" kern="1200" dirty="0">
                        <a:solidFill>
                          <a:schemeClr val="accent4"/>
                        </a:solidFill>
                        <a:latin typeface="Verdana" panose="020B0604030504040204"/>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0619423"/>
                  </a:ext>
                </a:extLst>
              </a:tr>
              <a:tr h="540000">
                <a:tc>
                  <a:txBody>
                    <a:bodyPr/>
                    <a:lstStyle/>
                    <a:p>
                      <a:pPr algn="l"/>
                      <a:r>
                        <a:rPr lang="en-US" sz="2000" b="1" u="none" kern="1200" dirty="0">
                          <a:solidFill>
                            <a:schemeClr val="accent4"/>
                          </a:solidFill>
                          <a:latin typeface="Verdana" panose="020B0604030504040204"/>
                          <a:ea typeface="+mn-ea"/>
                          <a:cs typeface="+mn-cs"/>
                        </a:rPr>
                        <a:t>Engine Test Monitoring and Control</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9409303"/>
                  </a:ext>
                </a:extLst>
              </a:tr>
              <a:tr h="54000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a:r>
                        <a:rPr lang="en-US" altLang="en-US" sz="2000" b="1" kern="1200" dirty="0">
                          <a:solidFill>
                            <a:schemeClr val="accent4"/>
                          </a:solidFill>
                          <a:latin typeface="Verdana" panose="020B0604030504040204"/>
                          <a:ea typeface="+mn-ea"/>
                          <a:cs typeface="+mn-cs"/>
                        </a:rPr>
                        <a:t>Engine Oil Development and Qualification </a:t>
                      </a:r>
                      <a:endParaRPr lang="en-US" sz="2000" b="1" kern="1200" dirty="0">
                        <a:solidFill>
                          <a:schemeClr val="accent4"/>
                        </a:solidFill>
                        <a:latin typeface="Verdana" panose="020B0604030504040204"/>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6337426"/>
                  </a:ext>
                </a:extLst>
              </a:tr>
              <a:tr h="54000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a:r>
                        <a:rPr lang="en-US" altLang="en-US" sz="2000" b="1" kern="1200" dirty="0">
                          <a:solidFill>
                            <a:schemeClr val="accent4"/>
                          </a:solidFill>
                          <a:latin typeface="Verdana" panose="020B0604030504040204"/>
                          <a:ea typeface="+mn-ea"/>
                          <a:cs typeface="+mn-cs"/>
                        </a:rPr>
                        <a:t>Documentation and Compliance </a:t>
                      </a:r>
                      <a:endParaRPr lang="en-US" sz="2000" b="1" kern="1200" dirty="0">
                        <a:solidFill>
                          <a:schemeClr val="accent4"/>
                        </a:solidFill>
                        <a:latin typeface="Verdana" panose="020B0604030504040204"/>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023737"/>
                  </a:ext>
                </a:extLst>
              </a:tr>
              <a:tr h="54000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a:r>
                        <a:rPr lang="en-US" altLang="en-US" sz="2000" b="1" kern="1200" dirty="0">
                          <a:solidFill>
                            <a:schemeClr val="accent4"/>
                          </a:solidFill>
                          <a:latin typeface="Verdana" panose="020B0604030504040204"/>
                          <a:ea typeface="+mn-ea"/>
                          <a:cs typeface="+mn-cs"/>
                        </a:rPr>
                        <a:t>Code of Practice Benefits and Outlook </a:t>
                      </a:r>
                      <a:endParaRPr lang="en-US" sz="2000" b="1" kern="1200" dirty="0">
                        <a:solidFill>
                          <a:schemeClr val="accent4"/>
                        </a:solidFill>
                        <a:latin typeface="Verdana" panose="020B0604030504040204"/>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4305352"/>
                  </a:ext>
                </a:extLst>
              </a:tr>
            </a:tbl>
          </a:graphicData>
        </a:graphic>
      </p:graphicFrame>
    </p:spTree>
    <p:extLst>
      <p:ext uri="{BB962C8B-B14F-4D97-AF65-F5344CB8AC3E}">
        <p14:creationId xmlns:p14="http://schemas.microsoft.com/office/powerpoint/2010/main" val="1846643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9CD31C-62A1-8BD2-CB30-564EA995E66B}"/>
              </a:ext>
            </a:extLst>
          </p:cNvPr>
          <p:cNvSpPr>
            <a:spLocks noGrp="1"/>
          </p:cNvSpPr>
          <p:nvPr>
            <p:ph type="title"/>
          </p:nvPr>
        </p:nvSpPr>
        <p:spPr>
          <a:xfrm>
            <a:off x="454574" y="2305025"/>
            <a:ext cx="5568539" cy="2247949"/>
          </a:xfrm>
        </p:spPr>
        <p:txBody>
          <a:bodyPr/>
          <a:lstStyle/>
          <a:p>
            <a:r>
              <a:rPr lang="en-US" dirty="0"/>
              <a:t>Code of Practice Supports Documentation and Compliance </a:t>
            </a:r>
            <a:endParaRPr lang="ar-SA" dirty="0"/>
          </a:p>
        </p:txBody>
      </p:sp>
    </p:spTree>
    <p:extLst>
      <p:ext uri="{BB962C8B-B14F-4D97-AF65-F5344CB8AC3E}">
        <p14:creationId xmlns:p14="http://schemas.microsoft.com/office/powerpoint/2010/main" val="2456647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7892F6-B5D6-0D74-AB0A-C6DBA972D03E}"/>
              </a:ext>
            </a:extLst>
          </p:cNvPr>
          <p:cNvSpPr>
            <a:spLocks noGrp="1"/>
          </p:cNvSpPr>
          <p:nvPr>
            <p:ph type="title"/>
          </p:nvPr>
        </p:nvSpPr>
        <p:spPr>
          <a:xfrm>
            <a:off x="454574" y="260675"/>
            <a:ext cx="9501302" cy="387798"/>
          </a:xfrm>
        </p:spPr>
        <p:txBody>
          <a:bodyPr/>
          <a:lstStyle/>
          <a:p>
            <a:r>
              <a:rPr lang="en-US" sz="2800" dirty="0"/>
              <a:t>Candidate Data Package </a:t>
            </a:r>
            <a:endParaRPr lang="ar-SA" dirty="0"/>
          </a:p>
        </p:txBody>
      </p:sp>
      <p:sp>
        <p:nvSpPr>
          <p:cNvPr id="10" name="Content Placeholder 8">
            <a:extLst>
              <a:ext uri="{FF2B5EF4-FFF2-40B4-BE49-F238E27FC236}">
                <a16:creationId xmlns:a16="http://schemas.microsoft.com/office/drawing/2014/main" id="{B1B1CC18-F9CB-D44E-F7BB-A66C707B88D6}"/>
              </a:ext>
            </a:extLst>
          </p:cNvPr>
          <p:cNvSpPr txBox="1">
            <a:spLocks/>
          </p:cNvSpPr>
          <p:nvPr/>
        </p:nvSpPr>
        <p:spPr>
          <a:xfrm>
            <a:off x="7133380" y="2174246"/>
            <a:ext cx="4183665" cy="1584350"/>
          </a:xfrm>
          <a:prstGeom prst="rect">
            <a:avLst/>
          </a:prstGeom>
        </p:spPr>
        <p:txBody>
          <a:bodyPr vert="horz" lIns="0" tIns="0" rIns="0" bIns="0" rtlCol="0">
            <a:noAutofit/>
          </a:bodyPr>
          <a:lstStyle>
            <a:lvl1pPr marL="137160" indent="-13716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52000" indent="0" algn="l" defTabSz="914400" rtl="0" eaLnBrk="1" latinLnBrk="0" hangingPunct="1">
              <a:lnSpc>
                <a:spcPct val="90000"/>
              </a:lnSpc>
              <a:spcBef>
                <a:spcPts val="0"/>
              </a:spcBef>
              <a:spcAft>
                <a:spcPts val="600"/>
              </a:spcAft>
              <a:buFont typeface="Avenir Next LT Pro" panose="020B0504020202020204" pitchFamily="34" charset="0"/>
              <a:buNone/>
              <a:defRPr sz="1500" kern="1200">
                <a:solidFill>
                  <a:schemeClr val="tx1"/>
                </a:solidFill>
                <a:latin typeface="+mn-lt"/>
                <a:ea typeface="Verdana" panose="020B0604030504040204" pitchFamily="34" charset="0"/>
                <a:cs typeface="Verdana" panose="020B0604030504040204" pitchFamily="34" charset="0"/>
              </a:defRPr>
            </a:lvl2pPr>
            <a:lvl3pPr marL="504000" indent="0" algn="l" defTabSz="914400" rtl="0" eaLnBrk="1" latinLnBrk="0" hangingPunct="1">
              <a:lnSpc>
                <a:spcPct val="90000"/>
              </a:lnSpc>
              <a:spcBef>
                <a:spcPts val="0"/>
              </a:spcBef>
              <a:spcAft>
                <a:spcPts val="600"/>
              </a:spcAft>
              <a:buFont typeface="Avenir Next LT Pro" panose="020B0504020202020204" pitchFamily="34" charset="0"/>
              <a:buNone/>
              <a:defRPr sz="1600" kern="1200">
                <a:solidFill>
                  <a:schemeClr val="tx1"/>
                </a:solidFill>
                <a:latin typeface="+mn-lt"/>
                <a:ea typeface="Verdana" panose="020B0604030504040204" pitchFamily="34" charset="0"/>
                <a:cs typeface="Verdana" panose="020B0604030504040204" pitchFamily="34" charset="0"/>
              </a:defRPr>
            </a:lvl3pPr>
            <a:lvl4pPr marL="0" indent="0" algn="l" defTabSz="914400" rtl="0" eaLnBrk="1" latinLnBrk="0" hangingPunct="1">
              <a:lnSpc>
                <a:spcPct val="90000"/>
              </a:lnSpc>
              <a:spcBef>
                <a:spcPts val="0"/>
              </a:spcBef>
              <a:spcAft>
                <a:spcPts val="600"/>
              </a:spcAft>
              <a:buFont typeface="Avenir Next LT Pro" panose="020B0504020202020204" pitchFamily="34" charset="0"/>
              <a:buChar char="​"/>
              <a:defRPr sz="3000" b="1" kern="1200">
                <a:solidFill>
                  <a:schemeClr val="tx1"/>
                </a:solidFill>
                <a:latin typeface="+mn-lt"/>
                <a:ea typeface="Verdana" panose="020B0604030504040204" pitchFamily="34" charset="0"/>
                <a:cs typeface="Verdana" panose="020B0604030504040204" pitchFamily="34" charset="0"/>
              </a:defRPr>
            </a:lvl4pPr>
            <a:lvl5pPr marL="0" indent="0" algn="l" defTabSz="914400" rtl="0" eaLnBrk="1" latinLnBrk="0" hangingPunct="1">
              <a:lnSpc>
                <a:spcPct val="90000"/>
              </a:lnSpc>
              <a:spcBef>
                <a:spcPts val="0"/>
              </a:spcBef>
              <a:spcAft>
                <a:spcPts val="600"/>
              </a:spcAft>
              <a:buFont typeface="Avenir Next LT Pro" panose="020B0504020202020204" pitchFamily="34" charset="0"/>
              <a:buChar char="​"/>
              <a:tabLst/>
              <a:defRPr sz="2400" kern="1200">
                <a:solidFill>
                  <a:schemeClr val="tx1"/>
                </a:solidFill>
                <a:latin typeface="+mn-lt"/>
                <a:ea typeface="Verdana" panose="020B0604030504040204" pitchFamily="34" charset="0"/>
                <a:cs typeface="Verdana" panose="020B0604030504040204" pitchFamily="34" charset="0"/>
              </a:defRPr>
            </a:lvl5pPr>
            <a:lvl6pPr marL="182880" indent="0" algn="l" defTabSz="914400" rtl="0" eaLnBrk="1" latinLnBrk="0" hangingPunct="1">
              <a:lnSpc>
                <a:spcPct val="90000"/>
              </a:lnSpc>
              <a:spcBef>
                <a:spcPts val="0"/>
              </a:spcBef>
              <a:spcAft>
                <a:spcPts val="600"/>
              </a:spcAft>
              <a:buFontTx/>
              <a:buNone/>
              <a:defRPr sz="2400" kern="1200">
                <a:solidFill>
                  <a:schemeClr val="tx1"/>
                </a:solidFill>
                <a:latin typeface="+mn-lt"/>
                <a:ea typeface="Verdana" panose="020B0604030504040204" pitchFamily="34" charset="0"/>
                <a:cs typeface="Verdana" panose="020B0604030504040204" pitchFamily="34" charset="0"/>
              </a:defRPr>
            </a:lvl6pPr>
            <a:lvl7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b="1" kern="1200" baseline="0">
                <a:solidFill>
                  <a:schemeClr val="tx1"/>
                </a:solidFill>
                <a:latin typeface="+mn-lt"/>
                <a:ea typeface="Verdana" panose="020B0604030504040204" pitchFamily="34" charset="0"/>
                <a:cs typeface="Verdana" panose="020B0604030504040204" pitchFamily="34" charset="0"/>
              </a:defRPr>
            </a:lvl7pPr>
            <a:lvl8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kern="1200">
                <a:solidFill>
                  <a:schemeClr val="tx1"/>
                </a:solidFill>
                <a:latin typeface="+mn-lt"/>
                <a:ea typeface="Verdana" panose="020B0604030504040204" pitchFamily="34" charset="0"/>
                <a:cs typeface="Verdana" panose="020B0604030504040204" pitchFamily="34" charset="0"/>
              </a:defRPr>
            </a:lvl8pPr>
            <a:lvl9pPr marL="0" indent="0" algn="l" defTabSz="914400" rtl="0" eaLnBrk="1" latinLnBrk="0" hangingPunct="1">
              <a:lnSpc>
                <a:spcPct val="90000"/>
              </a:lnSpc>
              <a:spcBef>
                <a:spcPts val="0"/>
              </a:spcBef>
              <a:spcAft>
                <a:spcPts val="0"/>
              </a:spcAft>
              <a:buFont typeface="Avenir Next LT Pro" panose="020B0504020202020204" pitchFamily="34" charset="0"/>
              <a:buChar char="​"/>
              <a:defRPr sz="4200" b="1" kern="1200" baseline="0">
                <a:solidFill>
                  <a:schemeClr val="tx1"/>
                </a:solidFill>
                <a:latin typeface="+mn-lt"/>
                <a:ea typeface="Verdana" panose="020B0604030504040204" pitchFamily="34" charset="0"/>
                <a:cs typeface="Verdana" panose="020B0604030504040204" pitchFamily="34" charset="0"/>
              </a:defRPr>
            </a:lvl9pPr>
          </a:lstStyle>
          <a:p>
            <a:pPr marL="0" indent="0" defTabSz="914377">
              <a:buNone/>
              <a:defRPr/>
            </a:pPr>
            <a:r>
              <a:rPr lang="en-US" sz="2400" b="1" dirty="0">
                <a:solidFill>
                  <a:srgbClr val="24366A"/>
                </a:solidFill>
                <a:latin typeface="Verdana" panose="020B0604030504040204" pitchFamily="34" charset="0"/>
              </a:rPr>
              <a:t>Candidate Data Package provides assurance to customers and others regarding</a:t>
            </a:r>
          </a:p>
          <a:p>
            <a:pPr marL="295275" lvl="1" indent="-285750">
              <a:spcBef>
                <a:spcPts val="0"/>
              </a:spcBef>
              <a:buFont typeface="Arial" panose="020B0604020202020204" pitchFamily="34" charset="0"/>
              <a:buChar char="•"/>
            </a:pPr>
            <a:r>
              <a:rPr lang="en-US" sz="1800" dirty="0">
                <a:solidFill>
                  <a:schemeClr val="tx1">
                    <a:lumMod val="75000"/>
                  </a:schemeClr>
                </a:solidFill>
                <a:latin typeface="Verdana" panose="020B0604030504040204" pitchFamily="34" charset="0"/>
              </a:rPr>
              <a:t>compliance with Code requirements</a:t>
            </a:r>
          </a:p>
          <a:p>
            <a:pPr marL="295275" lvl="1" indent="-285750">
              <a:spcBef>
                <a:spcPts val="0"/>
              </a:spcBef>
              <a:buFont typeface="Arial" panose="020B0604020202020204" pitchFamily="34" charset="0"/>
              <a:buChar char="•"/>
            </a:pPr>
            <a:r>
              <a:rPr lang="en-US" sz="1800" dirty="0">
                <a:solidFill>
                  <a:schemeClr val="tx1">
                    <a:lumMod val="75000"/>
                  </a:schemeClr>
                </a:solidFill>
                <a:latin typeface="Verdana" panose="020B0604030504040204" pitchFamily="34" charset="0"/>
              </a:rPr>
              <a:t>targeted performance of the engine oil formulation.</a:t>
            </a:r>
          </a:p>
        </p:txBody>
      </p:sp>
    </p:spTree>
    <p:extLst>
      <p:ext uri="{BB962C8B-B14F-4D97-AF65-F5344CB8AC3E}">
        <p14:creationId xmlns:p14="http://schemas.microsoft.com/office/powerpoint/2010/main" val="2405811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1338083-BB60-25B7-A916-6327F328C141}"/>
              </a:ext>
            </a:extLst>
          </p:cNvPr>
          <p:cNvSpPr>
            <a:spLocks noGrp="1"/>
          </p:cNvSpPr>
          <p:nvPr>
            <p:ph idx="10"/>
          </p:nvPr>
        </p:nvSpPr>
        <p:spPr>
          <a:xfrm>
            <a:off x="712291" y="1729382"/>
            <a:ext cx="4031832" cy="2301955"/>
          </a:xfrm>
        </p:spPr>
        <p:txBody>
          <a:bodyPr/>
          <a:lstStyle/>
          <a:p>
            <a:pPr marL="9525" marR="0" lvl="1">
              <a:spcBef>
                <a:spcPts val="0"/>
              </a:spcBef>
              <a:spcAft>
                <a:spcPts val="1000"/>
              </a:spcAft>
            </a:pPr>
            <a:r>
              <a:rPr lang="en-US" sz="2400" b="1" dirty="0">
                <a:solidFill>
                  <a:srgbClr val="24366A"/>
                </a:solidFill>
                <a:effectLst/>
                <a:latin typeface="Verdana" panose="020B0604030504040204" pitchFamily="34" charset="0"/>
              </a:rPr>
              <a:t>Compliance with the ACC Code of Practice is voluntary and has annual requirements.</a:t>
            </a:r>
          </a:p>
          <a:p>
            <a:pPr marL="466725" lvl="1" indent="-457200">
              <a:spcBef>
                <a:spcPts val="0"/>
              </a:spcBef>
              <a:buFont typeface="Arial" panose="020B0604020202020204" pitchFamily="34" charset="0"/>
              <a:buChar char="•"/>
            </a:pPr>
            <a:r>
              <a:rPr lang="en-US" sz="1800" dirty="0">
                <a:solidFill>
                  <a:schemeClr val="tx1">
                    <a:lumMod val="75000"/>
                  </a:schemeClr>
                </a:solidFill>
                <a:latin typeface="Verdana" panose="020B0604030504040204" pitchFamily="34" charset="0"/>
              </a:rPr>
              <a:t>Letter of Intent to comply with the Code of Practice</a:t>
            </a:r>
          </a:p>
          <a:p>
            <a:pPr marL="466725" lvl="1" indent="-457200">
              <a:spcBef>
                <a:spcPts val="0"/>
              </a:spcBef>
              <a:buFont typeface="Arial" panose="020B0604020202020204" pitchFamily="34" charset="0"/>
              <a:buChar char="•"/>
            </a:pPr>
            <a:r>
              <a:rPr lang="en-US" sz="1800" dirty="0">
                <a:solidFill>
                  <a:schemeClr val="tx1">
                    <a:lumMod val="75000"/>
                  </a:schemeClr>
                </a:solidFill>
                <a:effectLst/>
                <a:latin typeface="Verdana" panose="020B0604030504040204" pitchFamily="34" charset="0"/>
              </a:rPr>
              <a:t>Self Evaluation Checklist</a:t>
            </a:r>
          </a:p>
          <a:p>
            <a:pPr marL="466725" lvl="1" indent="-457200">
              <a:spcBef>
                <a:spcPts val="0"/>
              </a:spcBef>
              <a:buFont typeface="Arial" panose="020B0604020202020204" pitchFamily="34" charset="0"/>
              <a:buChar char="•"/>
            </a:pPr>
            <a:r>
              <a:rPr lang="en-US" sz="1800" dirty="0">
                <a:solidFill>
                  <a:schemeClr val="tx1">
                    <a:lumMod val="75000"/>
                  </a:schemeClr>
                </a:solidFill>
                <a:latin typeface="Verdana" panose="020B0604030504040204" pitchFamily="34" charset="0"/>
              </a:rPr>
              <a:t>3</a:t>
            </a:r>
            <a:r>
              <a:rPr lang="en-US" sz="1800" baseline="30000" dirty="0">
                <a:solidFill>
                  <a:schemeClr val="tx1">
                    <a:lumMod val="75000"/>
                  </a:schemeClr>
                </a:solidFill>
                <a:latin typeface="Verdana" panose="020B0604030504040204" pitchFamily="34" charset="0"/>
              </a:rPr>
              <a:t>rd</a:t>
            </a:r>
            <a:r>
              <a:rPr lang="en-US" sz="1800" dirty="0">
                <a:solidFill>
                  <a:schemeClr val="tx1">
                    <a:lumMod val="75000"/>
                  </a:schemeClr>
                </a:solidFill>
                <a:latin typeface="Verdana" panose="020B0604030504040204" pitchFamily="34" charset="0"/>
              </a:rPr>
              <a:t> Party Audit by ACC Approved Auditor</a:t>
            </a:r>
            <a:endParaRPr lang="en-US" sz="1800" dirty="0">
              <a:solidFill>
                <a:schemeClr val="tx1">
                  <a:lumMod val="75000"/>
                </a:schemeClr>
              </a:solidFill>
              <a:effectLst/>
              <a:latin typeface="Verdana" panose="020B0604030504040204" pitchFamily="34" charset="0"/>
            </a:endParaRPr>
          </a:p>
        </p:txBody>
      </p:sp>
      <p:sp>
        <p:nvSpPr>
          <p:cNvPr id="4" name="Title 3">
            <a:extLst>
              <a:ext uri="{FF2B5EF4-FFF2-40B4-BE49-F238E27FC236}">
                <a16:creationId xmlns:a16="http://schemas.microsoft.com/office/drawing/2014/main" id="{6732707E-EEAC-B678-FE1E-DF4621C23634}"/>
              </a:ext>
            </a:extLst>
          </p:cNvPr>
          <p:cNvSpPr>
            <a:spLocks noGrp="1"/>
          </p:cNvSpPr>
          <p:nvPr>
            <p:ph type="title"/>
          </p:nvPr>
        </p:nvSpPr>
        <p:spPr>
          <a:xfrm>
            <a:off x="454574" y="260675"/>
            <a:ext cx="9501302" cy="480131"/>
          </a:xfrm>
        </p:spPr>
        <p:txBody>
          <a:bodyPr/>
          <a:lstStyle/>
          <a:p>
            <a:r>
              <a:rPr lang="en-US" sz="2800" dirty="0"/>
              <a:t>Compliance Process - Annual Audit</a:t>
            </a:r>
            <a:endParaRPr lang="ar-SA" dirty="0"/>
          </a:p>
        </p:txBody>
      </p:sp>
    </p:spTree>
    <p:extLst>
      <p:ext uri="{BB962C8B-B14F-4D97-AF65-F5344CB8AC3E}">
        <p14:creationId xmlns:p14="http://schemas.microsoft.com/office/powerpoint/2010/main" val="1108493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0E89568-F8E5-CDB7-F2CA-5657AB5DC853}"/>
              </a:ext>
            </a:extLst>
          </p:cNvPr>
          <p:cNvSpPr/>
          <p:nvPr/>
        </p:nvSpPr>
        <p:spPr>
          <a:xfrm>
            <a:off x="2676367" y="2820453"/>
            <a:ext cx="7317487" cy="2021319"/>
          </a:xfrm>
          <a:prstGeom prst="roundRect">
            <a:avLst>
              <a:gd name="adj" fmla="val 3274"/>
            </a:avLst>
          </a:prstGeom>
          <a:gradFill>
            <a:gsLst>
              <a:gs pos="0">
                <a:srgbClr val="4FA3AE"/>
              </a:gs>
              <a:gs pos="100000">
                <a:srgbClr val="24366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ar-SA" sz="2000" noProof="0" dirty="0" err="1"/>
          </a:p>
        </p:txBody>
      </p:sp>
      <p:pic>
        <p:nvPicPr>
          <p:cNvPr id="3" name="Picture 2" descr="A paper with a seal and a red ribbon&#10;&#10;Description automatically generated">
            <a:extLst>
              <a:ext uri="{FF2B5EF4-FFF2-40B4-BE49-F238E27FC236}">
                <a16:creationId xmlns:a16="http://schemas.microsoft.com/office/drawing/2014/main" id="{5E138AD7-DFA8-6BBC-FBF4-2F00C9C60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7651">
            <a:off x="303323" y="266046"/>
            <a:ext cx="5506261" cy="6223958"/>
          </a:xfrm>
          <a:prstGeom prst="rect">
            <a:avLst/>
          </a:prstGeom>
        </p:spPr>
      </p:pic>
      <p:sp>
        <p:nvSpPr>
          <p:cNvPr id="5" name="Content Placeholder 4">
            <a:extLst>
              <a:ext uri="{FF2B5EF4-FFF2-40B4-BE49-F238E27FC236}">
                <a16:creationId xmlns:a16="http://schemas.microsoft.com/office/drawing/2014/main" id="{91338083-BB60-25B7-A916-6327F328C141}"/>
              </a:ext>
            </a:extLst>
          </p:cNvPr>
          <p:cNvSpPr>
            <a:spLocks noGrp="1"/>
          </p:cNvSpPr>
          <p:nvPr>
            <p:ph idx="10"/>
          </p:nvPr>
        </p:nvSpPr>
        <p:spPr>
          <a:xfrm>
            <a:off x="5856809" y="3198124"/>
            <a:ext cx="5176623" cy="1051815"/>
          </a:xfrm>
        </p:spPr>
        <p:txBody>
          <a:bodyPr/>
          <a:lstStyle/>
          <a:p>
            <a:pPr marL="9525" marR="0" lvl="1">
              <a:spcBef>
                <a:spcPts val="0"/>
              </a:spcBef>
              <a:spcAft>
                <a:spcPts val="0"/>
              </a:spcAft>
              <a:buNone/>
            </a:pPr>
            <a:r>
              <a:rPr lang="en-US" sz="2000" b="1" dirty="0">
                <a:solidFill>
                  <a:schemeClr val="bg1"/>
                </a:solidFill>
                <a:effectLst/>
                <a:latin typeface="Verdana" panose="020B0604030504040204" pitchFamily="34" charset="0"/>
              </a:rPr>
              <a:t>ACC issues </a:t>
            </a:r>
            <a:r>
              <a:rPr lang="en-US" sz="2000" b="1" dirty="0">
                <a:solidFill>
                  <a:schemeClr val="bg1"/>
                </a:solidFill>
                <a:latin typeface="Verdana" panose="020B0604030504040204" pitchFamily="34" charset="0"/>
              </a:rPr>
              <a:t>annual Code of Practice Compliance Letter </a:t>
            </a:r>
          </a:p>
          <a:p>
            <a:pPr marL="9525" marR="0" lvl="1">
              <a:spcBef>
                <a:spcPts val="0"/>
              </a:spcBef>
              <a:spcAft>
                <a:spcPts val="0"/>
              </a:spcAft>
              <a:buNone/>
            </a:pPr>
            <a:r>
              <a:rPr lang="en-US" sz="2000" b="1" dirty="0">
                <a:solidFill>
                  <a:schemeClr val="bg1"/>
                </a:solidFill>
                <a:effectLst/>
                <a:latin typeface="Verdana" panose="020B0604030504040204" pitchFamily="34" charset="0"/>
              </a:rPr>
              <a:t>for Test Sponsors and Test Laboratories.</a:t>
            </a:r>
            <a:endParaRPr lang="en-US" sz="2000" b="1" dirty="0">
              <a:solidFill>
                <a:schemeClr val="bg1"/>
              </a:solidFill>
              <a:latin typeface="Verdana" panose="020B0604030504040204" pitchFamily="34" charset="0"/>
            </a:endParaRPr>
          </a:p>
        </p:txBody>
      </p:sp>
      <p:sp>
        <p:nvSpPr>
          <p:cNvPr id="4" name="Title 3">
            <a:extLst>
              <a:ext uri="{FF2B5EF4-FFF2-40B4-BE49-F238E27FC236}">
                <a16:creationId xmlns:a16="http://schemas.microsoft.com/office/drawing/2014/main" id="{6732707E-EEAC-B678-FE1E-DF4621C23634}"/>
              </a:ext>
            </a:extLst>
          </p:cNvPr>
          <p:cNvSpPr>
            <a:spLocks noGrp="1"/>
          </p:cNvSpPr>
          <p:nvPr>
            <p:ph type="title" idx="4294967295"/>
          </p:nvPr>
        </p:nvSpPr>
        <p:spPr>
          <a:xfrm>
            <a:off x="5011279" y="483652"/>
            <a:ext cx="6867684" cy="387350"/>
          </a:xfrm>
          <a:prstGeom prst="rect">
            <a:avLst/>
          </a:prstGeom>
        </p:spPr>
        <p:txBody>
          <a:bodyPr/>
          <a:lstStyle/>
          <a:p>
            <a:r>
              <a:rPr lang="en-US" sz="2800" dirty="0">
                <a:solidFill>
                  <a:schemeClr val="bg1"/>
                </a:solidFill>
                <a:latin typeface="Verdana" panose="020B0604030504040204" pitchFamily="34" charset="0"/>
              </a:rPr>
              <a:t>Compliance Acknowledgement</a:t>
            </a:r>
            <a:endParaRPr lang="ar-SA" dirty="0">
              <a:solidFill>
                <a:schemeClr val="bg1"/>
              </a:solidFill>
              <a:latin typeface="Verdana" panose="020B0604030504040204" pitchFamily="34" charset="0"/>
            </a:endParaRPr>
          </a:p>
        </p:txBody>
      </p:sp>
    </p:spTree>
    <p:extLst>
      <p:ext uri="{BB962C8B-B14F-4D97-AF65-F5344CB8AC3E}">
        <p14:creationId xmlns:p14="http://schemas.microsoft.com/office/powerpoint/2010/main" val="1850060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8651BD-32A0-87E6-A7F2-BEB936683569}"/>
              </a:ext>
            </a:extLst>
          </p:cNvPr>
          <p:cNvSpPr>
            <a:spLocks noGrp="1"/>
          </p:cNvSpPr>
          <p:nvPr>
            <p:ph type="title"/>
          </p:nvPr>
        </p:nvSpPr>
        <p:spPr>
          <a:xfrm>
            <a:off x="454574" y="2568412"/>
            <a:ext cx="6573324" cy="1721175"/>
          </a:xfrm>
        </p:spPr>
        <p:txBody>
          <a:bodyPr/>
          <a:lstStyle/>
          <a:p>
            <a:r>
              <a:rPr lang="en-US" dirty="0"/>
              <a:t>Code of Practice Benefits Will Continue</a:t>
            </a:r>
            <a:endParaRPr lang="ar-SA" dirty="0"/>
          </a:p>
        </p:txBody>
      </p:sp>
    </p:spTree>
    <p:extLst>
      <p:ext uri="{BB962C8B-B14F-4D97-AF65-F5344CB8AC3E}">
        <p14:creationId xmlns:p14="http://schemas.microsoft.com/office/powerpoint/2010/main" val="1838895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FCB95C-8B50-B6AB-6D5E-9B3CF64BA4B8}"/>
              </a:ext>
            </a:extLst>
          </p:cNvPr>
          <p:cNvSpPr>
            <a:spLocks noGrp="1"/>
          </p:cNvSpPr>
          <p:nvPr>
            <p:ph type="title"/>
          </p:nvPr>
        </p:nvSpPr>
        <p:spPr>
          <a:xfrm>
            <a:off x="454574" y="260675"/>
            <a:ext cx="9501302" cy="480131"/>
          </a:xfrm>
        </p:spPr>
        <p:txBody>
          <a:bodyPr/>
          <a:lstStyle/>
          <a:p>
            <a:r>
              <a:rPr lang="en-US" dirty="0"/>
              <a:t>Benefits to Stakeholders</a:t>
            </a:r>
            <a:endParaRPr lang="ar-SA" dirty="0"/>
          </a:p>
        </p:txBody>
      </p:sp>
      <p:sp>
        <p:nvSpPr>
          <p:cNvPr id="26" name="Rounded Rectangle 25">
            <a:extLst>
              <a:ext uri="{FF2B5EF4-FFF2-40B4-BE49-F238E27FC236}">
                <a16:creationId xmlns:a16="http://schemas.microsoft.com/office/drawing/2014/main" id="{E6AFC85F-4819-C0ED-02C2-698B96DB1048}"/>
              </a:ext>
            </a:extLst>
          </p:cNvPr>
          <p:cNvSpPr/>
          <p:nvPr/>
        </p:nvSpPr>
        <p:spPr>
          <a:xfrm rot="10800000">
            <a:off x="454574" y="2255877"/>
            <a:ext cx="2654386" cy="3736128"/>
          </a:xfrm>
          <a:prstGeom prst="roundRect">
            <a:avLst>
              <a:gd name="adj" fmla="val 8432"/>
            </a:avLst>
          </a:prstGeom>
          <a:gradFill>
            <a:gsLst>
              <a:gs pos="100000">
                <a:srgbClr val="4FA3AE">
                  <a:alpha val="0"/>
                </a:srgbClr>
              </a:gs>
              <a:gs pos="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600"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Rounded Rectangle 26">
            <a:extLst>
              <a:ext uri="{FF2B5EF4-FFF2-40B4-BE49-F238E27FC236}">
                <a16:creationId xmlns:a16="http://schemas.microsoft.com/office/drawing/2014/main" id="{62F8F981-8D96-A374-5252-573A378E7D39}"/>
              </a:ext>
            </a:extLst>
          </p:cNvPr>
          <p:cNvSpPr/>
          <p:nvPr/>
        </p:nvSpPr>
        <p:spPr>
          <a:xfrm rot="10800000">
            <a:off x="3330729" y="2255878"/>
            <a:ext cx="2654386" cy="3736128"/>
          </a:xfrm>
          <a:prstGeom prst="roundRect">
            <a:avLst>
              <a:gd name="adj" fmla="val 8432"/>
            </a:avLst>
          </a:prstGeom>
          <a:gradFill>
            <a:gsLst>
              <a:gs pos="100000">
                <a:srgbClr val="4FA3AE">
                  <a:alpha val="0"/>
                </a:srgbClr>
              </a:gs>
              <a:gs pos="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600"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Rounded Rectangle 27">
            <a:extLst>
              <a:ext uri="{FF2B5EF4-FFF2-40B4-BE49-F238E27FC236}">
                <a16:creationId xmlns:a16="http://schemas.microsoft.com/office/drawing/2014/main" id="{DA992C10-8CDB-DA09-436D-57710F042A1C}"/>
              </a:ext>
            </a:extLst>
          </p:cNvPr>
          <p:cNvSpPr/>
          <p:nvPr/>
        </p:nvSpPr>
        <p:spPr>
          <a:xfrm rot="10800000">
            <a:off x="6206884" y="2255878"/>
            <a:ext cx="2654386" cy="3736129"/>
          </a:xfrm>
          <a:prstGeom prst="roundRect">
            <a:avLst>
              <a:gd name="adj" fmla="val 8432"/>
            </a:avLst>
          </a:prstGeom>
          <a:gradFill>
            <a:gsLst>
              <a:gs pos="100000">
                <a:srgbClr val="4FA3AE">
                  <a:alpha val="0"/>
                </a:srgbClr>
              </a:gs>
              <a:gs pos="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600"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ounded Rectangle 28">
            <a:extLst>
              <a:ext uri="{FF2B5EF4-FFF2-40B4-BE49-F238E27FC236}">
                <a16:creationId xmlns:a16="http://schemas.microsoft.com/office/drawing/2014/main" id="{A32B8844-5B20-F2D8-8606-3D03F5AF914A}"/>
              </a:ext>
            </a:extLst>
          </p:cNvPr>
          <p:cNvSpPr/>
          <p:nvPr/>
        </p:nvSpPr>
        <p:spPr>
          <a:xfrm rot="10800000">
            <a:off x="9083040" y="2255879"/>
            <a:ext cx="2654386" cy="3736129"/>
          </a:xfrm>
          <a:prstGeom prst="roundRect">
            <a:avLst>
              <a:gd name="adj" fmla="val 8432"/>
            </a:avLst>
          </a:prstGeom>
          <a:gradFill>
            <a:gsLst>
              <a:gs pos="100000">
                <a:srgbClr val="4FA3AE">
                  <a:alpha val="0"/>
                </a:srgbClr>
              </a:gs>
              <a:gs pos="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600"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TextBox 12">
            <a:extLst>
              <a:ext uri="{FF2B5EF4-FFF2-40B4-BE49-F238E27FC236}">
                <a16:creationId xmlns:a16="http://schemas.microsoft.com/office/drawing/2014/main" id="{4F445BBF-0AE2-2310-B68C-37CC42DF561B}"/>
              </a:ext>
            </a:extLst>
          </p:cNvPr>
          <p:cNvSpPr txBox="1"/>
          <p:nvPr/>
        </p:nvSpPr>
        <p:spPr>
          <a:xfrm>
            <a:off x="3530752" y="1992220"/>
            <a:ext cx="2254338" cy="3329116"/>
          </a:xfrm>
          <a:prstGeom prst="rect">
            <a:avLst/>
          </a:prstGeom>
          <a:noFill/>
        </p:spPr>
        <p:txBody>
          <a:bodyPr wrap="square" lIns="0" tIns="0" rIns="0" bIns="0" rtlCol="0">
            <a:spAutoFit/>
          </a:bodyPr>
          <a:lstStyle/>
          <a:p>
            <a:pPr marL="11113" indent="-11113" defTabSz="914377">
              <a:spcAft>
                <a:spcPts val="1000"/>
              </a:spcAft>
              <a:defRPr/>
            </a:pPr>
            <a:r>
              <a:rPr lang="en-US" sz="2000" b="1" dirty="0">
                <a:solidFill>
                  <a:srgbClr val="24366A"/>
                </a:solidFill>
                <a:latin typeface="Verdana" panose="020B0604030504040204" pitchFamily="34" charset="0"/>
                <a:ea typeface="Verdana" panose="020B0604030504040204" pitchFamily="34" charset="0"/>
                <a:cs typeface="Verdana" panose="020B0604030504040204" pitchFamily="34" charset="0"/>
              </a:rPr>
              <a:t>Industry Standard Setting Organizations</a:t>
            </a:r>
          </a:p>
          <a:p>
            <a:pPr defTabSz="914377">
              <a:spcAft>
                <a:spcPts val="1000"/>
              </a:spcAft>
              <a:defRPr/>
            </a:pP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Code of Practice provides a common approach, systems, and controls with demonstrated robustness for lubricant development.</a:t>
            </a:r>
          </a:p>
        </p:txBody>
      </p:sp>
      <p:sp>
        <p:nvSpPr>
          <p:cNvPr id="31" name="TextBox 12">
            <a:extLst>
              <a:ext uri="{FF2B5EF4-FFF2-40B4-BE49-F238E27FC236}">
                <a16:creationId xmlns:a16="http://schemas.microsoft.com/office/drawing/2014/main" id="{29FB186C-CE30-DFDB-0C85-D39596A71108}"/>
              </a:ext>
            </a:extLst>
          </p:cNvPr>
          <p:cNvSpPr txBox="1"/>
          <p:nvPr/>
        </p:nvSpPr>
        <p:spPr>
          <a:xfrm>
            <a:off x="681045" y="2028603"/>
            <a:ext cx="2254338" cy="2898229"/>
          </a:xfrm>
          <a:prstGeom prst="rect">
            <a:avLst/>
          </a:prstGeom>
          <a:noFill/>
        </p:spPr>
        <p:txBody>
          <a:bodyPr wrap="square" lIns="0" tIns="0" rIns="0" bIns="0" rtlCol="0">
            <a:spAutoFit/>
          </a:bodyPr>
          <a:lstStyle/>
          <a:p>
            <a:pPr defTabSz="914377">
              <a:spcAft>
                <a:spcPts val="1000"/>
              </a:spcAft>
              <a:buClr>
                <a:srgbClr val="ED7D31"/>
              </a:buClr>
              <a:defRPr/>
            </a:pPr>
            <a:r>
              <a:rPr lang="en-US" sz="2000" b="1" dirty="0">
                <a:solidFill>
                  <a:srgbClr val="24366A"/>
                </a:solidFill>
                <a:latin typeface="Verdana" panose="020B0604030504040204" pitchFamily="34" charset="0"/>
                <a:ea typeface="Verdana" panose="020B0604030504040204" pitchFamily="34" charset="0"/>
                <a:cs typeface="Verdana" panose="020B0604030504040204" pitchFamily="34" charset="0"/>
              </a:rPr>
              <a:t>OEMs</a:t>
            </a:r>
          </a:p>
          <a:p>
            <a:pPr defTabSz="914377">
              <a:spcAft>
                <a:spcPts val="1000"/>
              </a:spcAft>
              <a:defRPr/>
            </a:pP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Code of Practice underpins the wide availability of lubricants meeting SSO performance  requirements and the consistent quality of engine lubricants helps protect engines. </a:t>
            </a:r>
          </a:p>
        </p:txBody>
      </p:sp>
      <p:sp>
        <p:nvSpPr>
          <p:cNvPr id="32" name="TextBox 12">
            <a:extLst>
              <a:ext uri="{FF2B5EF4-FFF2-40B4-BE49-F238E27FC236}">
                <a16:creationId xmlns:a16="http://schemas.microsoft.com/office/drawing/2014/main" id="{B02E744F-EC1C-C43F-387D-E58EB6BB4229}"/>
              </a:ext>
            </a:extLst>
          </p:cNvPr>
          <p:cNvSpPr txBox="1"/>
          <p:nvPr/>
        </p:nvSpPr>
        <p:spPr>
          <a:xfrm>
            <a:off x="9267431" y="2026548"/>
            <a:ext cx="2254338" cy="2405787"/>
          </a:xfrm>
          <a:prstGeom prst="rect">
            <a:avLst/>
          </a:prstGeom>
          <a:noFill/>
        </p:spPr>
        <p:txBody>
          <a:bodyPr wrap="square" lIns="0" tIns="0" rIns="0" bIns="0" rtlCol="0">
            <a:spAutoFit/>
          </a:bodyPr>
          <a:lstStyle/>
          <a:p>
            <a:pPr indent="-342891" defTabSz="914377">
              <a:spcAft>
                <a:spcPts val="1000"/>
              </a:spcAft>
              <a:buClr>
                <a:srgbClr val="ED7D31"/>
              </a:buClr>
              <a:defRPr/>
            </a:pPr>
            <a:r>
              <a:rPr lang="en-US" sz="2000" b="1" dirty="0">
                <a:solidFill>
                  <a:srgbClr val="24366A"/>
                </a:solidFill>
                <a:latin typeface="Verdana" panose="020B0604030504040204" pitchFamily="34" charset="0"/>
                <a:ea typeface="Verdana" panose="020B0604030504040204" pitchFamily="34" charset="0"/>
                <a:cs typeface="Verdana" panose="020B0604030504040204" pitchFamily="34" charset="0"/>
              </a:rPr>
              <a:t>End user</a:t>
            </a:r>
          </a:p>
          <a:p>
            <a:pPr defTabSz="914377">
              <a:defRPr/>
            </a:pP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Code of Practice improves confidence in lubricant performance claims and allows for the wide availability of lubricants of appropriate quality.</a:t>
            </a:r>
          </a:p>
        </p:txBody>
      </p:sp>
      <p:sp>
        <p:nvSpPr>
          <p:cNvPr id="33" name="TextBox 12">
            <a:extLst>
              <a:ext uri="{FF2B5EF4-FFF2-40B4-BE49-F238E27FC236}">
                <a16:creationId xmlns:a16="http://schemas.microsoft.com/office/drawing/2014/main" id="{4A747464-9580-F2CC-9092-077FCC44BE89}"/>
              </a:ext>
            </a:extLst>
          </p:cNvPr>
          <p:cNvSpPr txBox="1"/>
          <p:nvPr/>
        </p:nvSpPr>
        <p:spPr>
          <a:xfrm>
            <a:off x="6391276" y="1992220"/>
            <a:ext cx="2254338" cy="3513782"/>
          </a:xfrm>
          <a:prstGeom prst="rect">
            <a:avLst/>
          </a:prstGeom>
          <a:noFill/>
        </p:spPr>
        <p:txBody>
          <a:bodyPr wrap="square" lIns="0" tIns="0" rIns="0" bIns="0" rtlCol="0">
            <a:spAutoFit/>
          </a:bodyPr>
          <a:lstStyle/>
          <a:p>
            <a:pPr indent="-342891" defTabSz="914377">
              <a:spcAft>
                <a:spcPts val="1000"/>
              </a:spcAft>
              <a:buClr>
                <a:srgbClr val="ED7D31"/>
              </a:buClr>
              <a:defRPr/>
            </a:pPr>
            <a:r>
              <a:rPr lang="en-US" sz="2000" b="1" dirty="0">
                <a:solidFill>
                  <a:srgbClr val="24366A"/>
                </a:solidFill>
                <a:latin typeface="Verdana" panose="020B0604030504040204" pitchFamily="34" charset="0"/>
                <a:ea typeface="Verdana" panose="020B0604030504040204" pitchFamily="34" charset="0"/>
                <a:cs typeface="Verdana" panose="020B0604030504040204" pitchFamily="34" charset="0"/>
              </a:rPr>
              <a:t>Lubricant and additive industry</a:t>
            </a:r>
          </a:p>
          <a:p>
            <a:pPr defTabSz="914377">
              <a:defRPr/>
            </a:pP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Code of Practice provides the common approach, systems, and controls for timely, cost-effective engine lubricant development while allowing for flexibility for formulation optimization.   </a:t>
            </a:r>
          </a:p>
        </p:txBody>
      </p:sp>
      <p:pic>
        <p:nvPicPr>
          <p:cNvPr id="34" name="Picture 33">
            <a:extLst>
              <a:ext uri="{FF2B5EF4-FFF2-40B4-BE49-F238E27FC236}">
                <a16:creationId xmlns:a16="http://schemas.microsoft.com/office/drawing/2014/main" id="{6FE63D11-8C15-058F-3B00-20A92DC42211}"/>
              </a:ext>
            </a:extLst>
          </p:cNvPr>
          <p:cNvPicPr>
            <a:picLocks noChangeAspect="1"/>
          </p:cNvPicPr>
          <p:nvPr/>
        </p:nvPicPr>
        <p:blipFill>
          <a:blip r:embed="rId3"/>
          <a:stretch>
            <a:fillRect/>
          </a:stretch>
        </p:blipFill>
        <p:spPr>
          <a:xfrm>
            <a:off x="654598" y="1480841"/>
            <a:ext cx="381000" cy="381000"/>
          </a:xfrm>
          <a:prstGeom prst="rect">
            <a:avLst/>
          </a:prstGeom>
        </p:spPr>
      </p:pic>
      <p:pic>
        <p:nvPicPr>
          <p:cNvPr id="38" name="Picture 37">
            <a:extLst>
              <a:ext uri="{FF2B5EF4-FFF2-40B4-BE49-F238E27FC236}">
                <a16:creationId xmlns:a16="http://schemas.microsoft.com/office/drawing/2014/main" id="{7870E2B9-8495-20B2-2248-21FCB596D16C}"/>
              </a:ext>
            </a:extLst>
          </p:cNvPr>
          <p:cNvPicPr>
            <a:picLocks noChangeAspect="1"/>
          </p:cNvPicPr>
          <p:nvPr/>
        </p:nvPicPr>
        <p:blipFill>
          <a:blip r:embed="rId3"/>
          <a:stretch>
            <a:fillRect/>
          </a:stretch>
        </p:blipFill>
        <p:spPr>
          <a:xfrm>
            <a:off x="3582993" y="1480841"/>
            <a:ext cx="381000" cy="381000"/>
          </a:xfrm>
          <a:prstGeom prst="rect">
            <a:avLst/>
          </a:prstGeom>
        </p:spPr>
      </p:pic>
      <p:pic>
        <p:nvPicPr>
          <p:cNvPr id="39" name="Picture 38">
            <a:extLst>
              <a:ext uri="{FF2B5EF4-FFF2-40B4-BE49-F238E27FC236}">
                <a16:creationId xmlns:a16="http://schemas.microsoft.com/office/drawing/2014/main" id="{3CF32088-37DB-C8E1-E9C3-127EB481D9F3}"/>
              </a:ext>
            </a:extLst>
          </p:cNvPr>
          <p:cNvPicPr>
            <a:picLocks noChangeAspect="1"/>
          </p:cNvPicPr>
          <p:nvPr/>
        </p:nvPicPr>
        <p:blipFill>
          <a:blip r:embed="rId3"/>
          <a:stretch>
            <a:fillRect/>
          </a:stretch>
        </p:blipFill>
        <p:spPr>
          <a:xfrm>
            <a:off x="6407216" y="1480841"/>
            <a:ext cx="381000" cy="381000"/>
          </a:xfrm>
          <a:prstGeom prst="rect">
            <a:avLst/>
          </a:prstGeom>
        </p:spPr>
      </p:pic>
      <p:pic>
        <p:nvPicPr>
          <p:cNvPr id="40" name="Picture 39">
            <a:extLst>
              <a:ext uri="{FF2B5EF4-FFF2-40B4-BE49-F238E27FC236}">
                <a16:creationId xmlns:a16="http://schemas.microsoft.com/office/drawing/2014/main" id="{9171A8B3-A388-37FC-F940-111941C22CDD}"/>
              </a:ext>
            </a:extLst>
          </p:cNvPr>
          <p:cNvPicPr>
            <a:picLocks noChangeAspect="1"/>
          </p:cNvPicPr>
          <p:nvPr/>
        </p:nvPicPr>
        <p:blipFill>
          <a:blip r:embed="rId3"/>
          <a:stretch>
            <a:fillRect/>
          </a:stretch>
        </p:blipFill>
        <p:spPr>
          <a:xfrm>
            <a:off x="9289312" y="1480841"/>
            <a:ext cx="381000" cy="381000"/>
          </a:xfrm>
          <a:prstGeom prst="rect">
            <a:avLst/>
          </a:prstGeom>
        </p:spPr>
      </p:pic>
    </p:spTree>
    <p:extLst>
      <p:ext uri="{BB962C8B-B14F-4D97-AF65-F5344CB8AC3E}">
        <p14:creationId xmlns:p14="http://schemas.microsoft.com/office/powerpoint/2010/main" val="1679553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8C2B-1D6F-1D7C-F784-F47982134D28}"/>
              </a:ext>
            </a:extLst>
          </p:cNvPr>
          <p:cNvSpPr>
            <a:spLocks noGrp="1"/>
          </p:cNvSpPr>
          <p:nvPr>
            <p:ph type="title"/>
          </p:nvPr>
        </p:nvSpPr>
        <p:spPr>
          <a:xfrm>
            <a:off x="454574" y="260675"/>
            <a:ext cx="9501302" cy="480131"/>
          </a:xfrm>
        </p:spPr>
        <p:txBody>
          <a:bodyPr/>
          <a:lstStyle/>
          <a:p>
            <a:r>
              <a:rPr lang="en-US" dirty="0"/>
              <a:t>PAP Summary &amp; Outlook </a:t>
            </a:r>
            <a:endParaRPr lang="ar-SA" dirty="0"/>
          </a:p>
        </p:txBody>
      </p:sp>
      <p:sp>
        <p:nvSpPr>
          <p:cNvPr id="3" name="Content Placeholder 2">
            <a:extLst>
              <a:ext uri="{FF2B5EF4-FFF2-40B4-BE49-F238E27FC236}">
                <a16:creationId xmlns:a16="http://schemas.microsoft.com/office/drawing/2014/main" id="{D26997BC-ACD8-16BC-90A5-290845E52BD0}"/>
              </a:ext>
            </a:extLst>
          </p:cNvPr>
          <p:cNvSpPr>
            <a:spLocks noGrp="1"/>
          </p:cNvSpPr>
          <p:nvPr>
            <p:ph idx="10"/>
          </p:nvPr>
        </p:nvSpPr>
        <p:spPr>
          <a:xfrm>
            <a:off x="6096000" y="1570617"/>
            <a:ext cx="5758927" cy="3582210"/>
          </a:xfrm>
        </p:spPr>
        <p:txBody>
          <a:bodyPr/>
          <a:lstStyle/>
          <a:p>
            <a:pPr marL="537750" lvl="1" indent="-285750">
              <a:spcBef>
                <a:spcPts val="0"/>
              </a:spcBef>
              <a:buFont typeface="Arial" panose="020B0604020202020204" pitchFamily="34" charset="0"/>
              <a:buChar char="•"/>
            </a:pPr>
            <a:r>
              <a:rPr lang="en-US" sz="2000" dirty="0">
                <a:solidFill>
                  <a:schemeClr val="tx1">
                    <a:lumMod val="75000"/>
                  </a:schemeClr>
                </a:solidFill>
                <a:effectLst/>
                <a:latin typeface="Verdana" panose="020B0604030504040204" pitchFamily="34" charset="0"/>
              </a:rPr>
              <a:t>The Code of</a:t>
            </a:r>
            <a:r>
              <a:rPr lang="en-US" sz="2000" dirty="0">
                <a:solidFill>
                  <a:schemeClr val="tx1">
                    <a:lumMod val="75000"/>
                  </a:schemeClr>
                </a:solidFill>
                <a:latin typeface="Verdana" panose="020B0604030504040204" pitchFamily="34" charset="0"/>
              </a:rPr>
              <a:t> Practice</a:t>
            </a:r>
            <a:r>
              <a:rPr lang="en-US" sz="2000" dirty="0">
                <a:solidFill>
                  <a:schemeClr val="tx1">
                    <a:lumMod val="75000"/>
                  </a:schemeClr>
                </a:solidFill>
                <a:effectLst/>
                <a:latin typeface="Verdana" panose="020B0604030504040204" pitchFamily="34" charset="0"/>
              </a:rPr>
              <a:t> has served the industry well for over thirty (30) years and we’re looking forward to the next thirty!</a:t>
            </a:r>
          </a:p>
          <a:p>
            <a:pPr marL="537750" lvl="1" indent="-285750">
              <a:spcBef>
                <a:spcPts val="0"/>
              </a:spcBef>
              <a:buFont typeface="Arial" panose="020B0604020202020204" pitchFamily="34" charset="0"/>
              <a:buChar char="•"/>
            </a:pPr>
            <a:r>
              <a:rPr lang="en-US" sz="2000" dirty="0">
                <a:solidFill>
                  <a:schemeClr val="tx1">
                    <a:lumMod val="75000"/>
                  </a:schemeClr>
                </a:solidFill>
                <a:latin typeface="Verdana" panose="020B0604030504040204" pitchFamily="34" charset="0"/>
              </a:rPr>
              <a:t>We want to engage with YOU! PAP members are technical experts and resources for the lubricant and fuel industries.</a:t>
            </a:r>
          </a:p>
          <a:p>
            <a:pPr marL="537750" lvl="1" indent="-285750">
              <a:spcBef>
                <a:spcPts val="0"/>
              </a:spcBef>
              <a:buFont typeface="Arial" panose="020B0604020202020204" pitchFamily="34" charset="0"/>
              <a:buChar char="•"/>
            </a:pPr>
            <a:r>
              <a:rPr lang="en-US" sz="2000" dirty="0">
                <a:solidFill>
                  <a:schemeClr val="tx1">
                    <a:lumMod val="75000"/>
                  </a:schemeClr>
                </a:solidFill>
                <a:latin typeface="Verdana" panose="020B0604030504040204" pitchFamily="34" charset="0"/>
              </a:rPr>
              <a:t>We’re excited to</a:t>
            </a:r>
          </a:p>
          <a:p>
            <a:pPr marL="789750" lvl="2" indent="-285750">
              <a:spcBef>
                <a:spcPts val="0"/>
              </a:spcBef>
              <a:buFont typeface="Arial" panose="020B0604020202020204" pitchFamily="34" charset="0"/>
              <a:buChar char="•"/>
            </a:pPr>
            <a:r>
              <a:rPr lang="en-US" sz="2000" dirty="0">
                <a:solidFill>
                  <a:schemeClr val="tx1">
                    <a:lumMod val="75000"/>
                  </a:schemeClr>
                </a:solidFill>
                <a:latin typeface="Verdana" panose="020B0604030504040204" pitchFamily="34" charset="0"/>
              </a:rPr>
              <a:t>Continue Code of Practice education.</a:t>
            </a:r>
          </a:p>
          <a:p>
            <a:pPr marL="789750" lvl="2" indent="-285750">
              <a:spcBef>
                <a:spcPts val="0"/>
              </a:spcBef>
              <a:buFont typeface="Arial" panose="020B0604020202020204" pitchFamily="34" charset="0"/>
              <a:buChar char="•"/>
            </a:pPr>
            <a:r>
              <a:rPr lang="en-US" sz="2000" dirty="0">
                <a:solidFill>
                  <a:schemeClr val="tx1">
                    <a:lumMod val="75000"/>
                  </a:schemeClr>
                </a:solidFill>
                <a:latin typeface="Verdana" panose="020B0604030504040204" pitchFamily="34" charset="0"/>
              </a:rPr>
              <a:t>Explore fuel additive industry’s role during energy transitions and benefits for renewable diesel.</a:t>
            </a:r>
          </a:p>
        </p:txBody>
      </p:sp>
      <p:pic>
        <p:nvPicPr>
          <p:cNvPr id="5" name="Picture 4">
            <a:extLst>
              <a:ext uri="{FF2B5EF4-FFF2-40B4-BE49-F238E27FC236}">
                <a16:creationId xmlns:a16="http://schemas.microsoft.com/office/drawing/2014/main" id="{74D442CF-9AB9-4BF9-5D0A-E1F228D931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4574" y="1319020"/>
            <a:ext cx="5594993" cy="4474270"/>
          </a:xfrm>
          <a:prstGeom prst="roundRect">
            <a:avLst>
              <a:gd name="adj" fmla="val 4250"/>
            </a:avLst>
          </a:prstGeom>
        </p:spPr>
      </p:pic>
    </p:spTree>
    <p:extLst>
      <p:ext uri="{BB962C8B-B14F-4D97-AF65-F5344CB8AC3E}">
        <p14:creationId xmlns:p14="http://schemas.microsoft.com/office/powerpoint/2010/main" val="2918769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2F4E59FA-2AF1-8011-CEE9-F33FF884273F}"/>
              </a:ext>
            </a:extLst>
          </p:cNvPr>
          <p:cNvSpPr/>
          <p:nvPr/>
        </p:nvSpPr>
        <p:spPr>
          <a:xfrm>
            <a:off x="4469955" y="2798533"/>
            <a:ext cx="7317487" cy="2021319"/>
          </a:xfrm>
          <a:prstGeom prst="roundRect">
            <a:avLst>
              <a:gd name="adj" fmla="val 3274"/>
            </a:avLst>
          </a:prstGeom>
          <a:gradFill>
            <a:gsLst>
              <a:gs pos="0">
                <a:srgbClr val="4FA3AE"/>
              </a:gs>
              <a:gs pos="100000">
                <a:srgbClr val="24366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ar-SA" sz="2000" noProof="0" dirty="0" err="1"/>
          </a:p>
        </p:txBody>
      </p:sp>
      <p:sp>
        <p:nvSpPr>
          <p:cNvPr id="2" name="Title 1">
            <a:extLst>
              <a:ext uri="{FF2B5EF4-FFF2-40B4-BE49-F238E27FC236}">
                <a16:creationId xmlns:a16="http://schemas.microsoft.com/office/drawing/2014/main" id="{55AE5AE9-E63F-2A1E-AF9E-C4272F7D7353}"/>
              </a:ext>
            </a:extLst>
          </p:cNvPr>
          <p:cNvSpPr>
            <a:spLocks noGrp="1"/>
          </p:cNvSpPr>
          <p:nvPr>
            <p:ph type="title" idx="4294967295"/>
          </p:nvPr>
        </p:nvSpPr>
        <p:spPr>
          <a:xfrm>
            <a:off x="7604513" y="3016801"/>
            <a:ext cx="4402932" cy="1584784"/>
          </a:xfrm>
          <a:prstGeom prst="rect">
            <a:avLst/>
          </a:prstGeom>
        </p:spPr>
        <p:txBody>
          <a:bodyPr/>
          <a:lstStyle/>
          <a:p>
            <a:r>
              <a:rPr lang="en-US" sz="2800" dirty="0">
                <a:solidFill>
                  <a:schemeClr val="bg1"/>
                </a:solidFill>
                <a:latin typeface="Verdana" panose="020B0604030504040204" pitchFamily="34" charset="0"/>
              </a:rPr>
              <a:t>ACC Petroleum Additives Panel</a:t>
            </a:r>
            <a:br>
              <a:rPr lang="en-US" sz="2800" dirty="0">
                <a:solidFill>
                  <a:schemeClr val="bg1"/>
                </a:solidFill>
                <a:latin typeface="Verdana" panose="020B0604030504040204" pitchFamily="34" charset="0"/>
              </a:rPr>
            </a:br>
            <a:r>
              <a:rPr lang="en-US" sz="2800" dirty="0">
                <a:solidFill>
                  <a:schemeClr val="bg1"/>
                </a:solidFill>
                <a:latin typeface="Verdana" panose="020B0604030504040204" pitchFamily="34" charset="0"/>
              </a:rPr>
              <a:t>Resources are Publicly Available</a:t>
            </a:r>
            <a:endParaRPr lang="ar-SA" sz="2800" dirty="0">
              <a:solidFill>
                <a:schemeClr val="bg1"/>
              </a:solidFill>
              <a:latin typeface="Verdana" panose="020B0604030504040204" pitchFamily="34" charset="0"/>
            </a:endParaRPr>
          </a:p>
        </p:txBody>
      </p:sp>
      <p:pic>
        <p:nvPicPr>
          <p:cNvPr id="8" name="Picture 7" descr="A screenshot of a computer&#10;&#10;Description automatically generated">
            <a:extLst>
              <a:ext uri="{FF2B5EF4-FFF2-40B4-BE49-F238E27FC236}">
                <a16:creationId xmlns:a16="http://schemas.microsoft.com/office/drawing/2014/main" id="{738658C4-5012-60CE-CD90-6DC8BFBDC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58" y="280373"/>
            <a:ext cx="5213382" cy="6453914"/>
          </a:xfrm>
          <a:prstGeom prst="rect">
            <a:avLst/>
          </a:prstGeom>
        </p:spPr>
      </p:pic>
      <p:pic>
        <p:nvPicPr>
          <p:cNvPr id="7" name="Picture 6">
            <a:extLst>
              <a:ext uri="{FF2B5EF4-FFF2-40B4-BE49-F238E27FC236}">
                <a16:creationId xmlns:a16="http://schemas.microsoft.com/office/drawing/2014/main" id="{6CDAD8F4-9017-8238-E4A9-50527179D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1428" y="851388"/>
            <a:ext cx="5213381" cy="6453912"/>
          </a:xfrm>
          <a:prstGeom prst="rect">
            <a:avLst/>
          </a:prstGeom>
        </p:spPr>
      </p:pic>
    </p:spTree>
    <p:extLst>
      <p:ext uri="{BB962C8B-B14F-4D97-AF65-F5344CB8AC3E}">
        <p14:creationId xmlns:p14="http://schemas.microsoft.com/office/powerpoint/2010/main" val="2046332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F259E1-56B0-C0FC-E648-6AFA59BD82DF}"/>
              </a:ext>
            </a:extLst>
          </p:cNvPr>
          <p:cNvSpPr txBox="1">
            <a:spLocks/>
          </p:cNvSpPr>
          <p:nvPr/>
        </p:nvSpPr>
        <p:spPr>
          <a:xfrm>
            <a:off x="1267326" y="1186324"/>
            <a:ext cx="9657348" cy="786855"/>
          </a:xfrm>
          <a:prstGeom prst="rect">
            <a:avLst/>
          </a:prstGeom>
        </p:spPr>
        <p:txBody>
          <a:bodyPr/>
          <a:lstStyle>
            <a:lvl1pPr algn="l" defTabSz="914400" rtl="0" eaLnBrk="1" latinLnBrk="0" hangingPunct="1">
              <a:lnSpc>
                <a:spcPct val="90000"/>
              </a:lnSpc>
              <a:spcBef>
                <a:spcPct val="0"/>
              </a:spcBef>
              <a:buNone/>
              <a:defRPr sz="3000" b="1" i="0" kern="1200">
                <a:solidFill>
                  <a:schemeClr val="tx1"/>
                </a:solidFill>
                <a:latin typeface="+mn-lt"/>
                <a:ea typeface="Verdana" panose="020B0604030504040204" pitchFamily="34" charset="0"/>
                <a:cs typeface="Verdana" panose="020B0604030504040204" pitchFamily="34" charset="0"/>
              </a:defRPr>
            </a:lvl1pPr>
          </a:lstStyle>
          <a:p>
            <a:pPr algn="ctr"/>
            <a:r>
              <a:rPr lang="en-US" sz="2800" b="1" dirty="0">
                <a:solidFill>
                  <a:schemeClr val="bg1"/>
                </a:solidFill>
                <a:latin typeface="Verdana" panose="020B0604030504040204" pitchFamily="34" charset="0"/>
              </a:rPr>
              <a:t>For further information or to subscribe to the Code of Practice Stakeholders email list, please contact</a:t>
            </a:r>
          </a:p>
        </p:txBody>
      </p:sp>
      <p:sp>
        <p:nvSpPr>
          <p:cNvPr id="7" name="Content Placeholder 2">
            <a:extLst>
              <a:ext uri="{FF2B5EF4-FFF2-40B4-BE49-F238E27FC236}">
                <a16:creationId xmlns:a16="http://schemas.microsoft.com/office/drawing/2014/main" id="{3046716E-9E1E-AE16-3647-B8B906E7D12D}"/>
              </a:ext>
            </a:extLst>
          </p:cNvPr>
          <p:cNvSpPr txBox="1">
            <a:spLocks/>
          </p:cNvSpPr>
          <p:nvPr/>
        </p:nvSpPr>
        <p:spPr>
          <a:xfrm>
            <a:off x="3035630" y="3250871"/>
            <a:ext cx="6120740" cy="1903020"/>
          </a:xfrm>
          <a:prstGeom prst="rect">
            <a:avLst/>
          </a:prstGeom>
        </p:spPr>
        <p:txBody>
          <a:bodyPr/>
          <a:lstStyle>
            <a:lvl1pPr marL="0" indent="0" algn="l" defTabSz="914400" rtl="0" eaLnBrk="1" latinLnBrk="0" hangingPunct="1">
              <a:lnSpc>
                <a:spcPct val="90000"/>
              </a:lnSpc>
              <a:spcBef>
                <a:spcPts val="0"/>
              </a:spcBef>
              <a:spcAft>
                <a:spcPts val="600"/>
              </a:spcAft>
              <a:buFontTx/>
              <a:buNone/>
              <a:defRPr sz="1800" kern="1200">
                <a:solidFill>
                  <a:schemeClr val="tx1"/>
                </a:solidFill>
                <a:latin typeface="+mj-lt"/>
                <a:ea typeface="Verdana" panose="020B0604030504040204" pitchFamily="34" charset="0"/>
                <a:cs typeface="Verdana" panose="020B0604030504040204" pitchFamily="34" charset="0"/>
              </a:defRPr>
            </a:lvl1pPr>
            <a:lvl2pPr marL="252000" indent="0" algn="l" defTabSz="914400" rtl="0" eaLnBrk="1" latinLnBrk="0" hangingPunct="1">
              <a:lnSpc>
                <a:spcPct val="90000"/>
              </a:lnSpc>
              <a:spcBef>
                <a:spcPts val="0"/>
              </a:spcBef>
              <a:spcAft>
                <a:spcPts val="600"/>
              </a:spcAft>
              <a:buFont typeface="Avenir Next LT Pro" panose="020B0504020202020204" pitchFamily="34" charset="0"/>
              <a:buNone/>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504000" indent="0" algn="l" defTabSz="914400" rtl="0" eaLnBrk="1" latinLnBrk="0" hangingPunct="1">
              <a:lnSpc>
                <a:spcPct val="90000"/>
              </a:lnSpc>
              <a:spcBef>
                <a:spcPts val="0"/>
              </a:spcBef>
              <a:spcAft>
                <a:spcPts val="600"/>
              </a:spcAft>
              <a:buFont typeface="Avenir Next LT Pro" panose="020B0504020202020204" pitchFamily="34" charset="0"/>
              <a:buNone/>
              <a:defRPr sz="1600" kern="1200">
                <a:solidFill>
                  <a:schemeClr val="tx1"/>
                </a:solidFill>
                <a:latin typeface="+mj-lt"/>
                <a:ea typeface="Verdana" panose="020B0604030504040204" pitchFamily="34" charset="0"/>
                <a:cs typeface="Verdana" panose="020B0604030504040204" pitchFamily="34" charset="0"/>
              </a:defRPr>
            </a:lvl3pPr>
            <a:lvl4pPr marL="0" indent="0" algn="l" defTabSz="914400" rtl="0" eaLnBrk="1" latinLnBrk="0" hangingPunct="1">
              <a:lnSpc>
                <a:spcPct val="90000"/>
              </a:lnSpc>
              <a:spcBef>
                <a:spcPts val="0"/>
              </a:spcBef>
              <a:spcAft>
                <a:spcPts val="600"/>
              </a:spcAft>
              <a:buFont typeface="Avenir Next LT Pro" panose="020B0504020202020204" pitchFamily="34" charset="0"/>
              <a:buChar char="​"/>
              <a:defRPr sz="3000" b="1" kern="1200">
                <a:solidFill>
                  <a:schemeClr val="tx1"/>
                </a:solidFill>
                <a:latin typeface="+mn-lt"/>
                <a:ea typeface="Verdana" panose="020B0604030504040204" pitchFamily="34" charset="0"/>
                <a:cs typeface="Verdana" panose="020B0604030504040204" pitchFamily="34" charset="0"/>
              </a:defRPr>
            </a:lvl4pPr>
            <a:lvl5pPr marL="0" indent="0" algn="l" defTabSz="914400" rtl="0" eaLnBrk="1" latinLnBrk="0" hangingPunct="1">
              <a:lnSpc>
                <a:spcPct val="90000"/>
              </a:lnSpc>
              <a:spcBef>
                <a:spcPts val="0"/>
              </a:spcBef>
              <a:spcAft>
                <a:spcPts val="600"/>
              </a:spcAft>
              <a:buFont typeface="Avenir Next LT Pro" panose="020B0504020202020204" pitchFamily="34" charset="0"/>
              <a:buChar char="​"/>
              <a:tabLst/>
              <a:defRPr sz="2400" kern="1200">
                <a:solidFill>
                  <a:schemeClr val="tx1"/>
                </a:solidFill>
                <a:latin typeface="+mn-lt"/>
                <a:ea typeface="Verdana" panose="020B0604030504040204" pitchFamily="34" charset="0"/>
                <a:cs typeface="Verdana" panose="020B0604030504040204" pitchFamily="34" charset="0"/>
              </a:defRPr>
            </a:lvl5pPr>
            <a:lvl6pPr marL="182880" indent="0" algn="l" defTabSz="914400" rtl="0" eaLnBrk="1" latinLnBrk="0" hangingPunct="1">
              <a:lnSpc>
                <a:spcPct val="90000"/>
              </a:lnSpc>
              <a:spcBef>
                <a:spcPts val="0"/>
              </a:spcBef>
              <a:spcAft>
                <a:spcPts val="600"/>
              </a:spcAft>
              <a:buFontTx/>
              <a:buNone/>
              <a:defRPr sz="2400" kern="1200">
                <a:solidFill>
                  <a:schemeClr val="tx1"/>
                </a:solidFill>
                <a:latin typeface="+mn-lt"/>
                <a:ea typeface="Verdana" panose="020B0604030504040204" pitchFamily="34" charset="0"/>
                <a:cs typeface="Verdana" panose="020B0604030504040204" pitchFamily="34" charset="0"/>
              </a:defRPr>
            </a:lvl6pPr>
            <a:lvl7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b="1" kern="1200" baseline="0">
                <a:solidFill>
                  <a:schemeClr val="tx1"/>
                </a:solidFill>
                <a:latin typeface="+mn-lt"/>
                <a:ea typeface="Verdana" panose="020B0604030504040204" pitchFamily="34" charset="0"/>
                <a:cs typeface="Verdana" panose="020B0604030504040204" pitchFamily="34" charset="0"/>
              </a:defRPr>
            </a:lvl7pPr>
            <a:lvl8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kern="1200">
                <a:solidFill>
                  <a:schemeClr val="tx1"/>
                </a:solidFill>
                <a:latin typeface="+mn-lt"/>
                <a:ea typeface="Verdana" panose="020B0604030504040204" pitchFamily="34" charset="0"/>
                <a:cs typeface="Verdana" panose="020B0604030504040204" pitchFamily="34" charset="0"/>
              </a:defRPr>
            </a:lvl8pPr>
            <a:lvl9pPr marL="0" indent="0" algn="l" defTabSz="914400" rtl="0" eaLnBrk="1" latinLnBrk="0" hangingPunct="1">
              <a:lnSpc>
                <a:spcPct val="90000"/>
              </a:lnSpc>
              <a:spcBef>
                <a:spcPts val="0"/>
              </a:spcBef>
              <a:spcAft>
                <a:spcPts val="0"/>
              </a:spcAft>
              <a:buFont typeface="Avenir Next LT Pro" panose="020B0504020202020204" pitchFamily="34" charset="0"/>
              <a:buChar char="​"/>
              <a:defRPr sz="4200" b="1" kern="1200" baseline="0">
                <a:solidFill>
                  <a:schemeClr val="tx1"/>
                </a:solidFill>
                <a:latin typeface="+mn-lt"/>
                <a:ea typeface="Verdana" panose="020B0604030504040204" pitchFamily="34" charset="0"/>
                <a:cs typeface="Verdana" panose="020B0604030504040204" pitchFamily="34" charset="0"/>
              </a:defRPr>
            </a:lvl9pPr>
          </a:lstStyle>
          <a:p>
            <a:pPr algn="ctr">
              <a:spcAft>
                <a:spcPts val="0"/>
              </a:spcAft>
            </a:pPr>
            <a:r>
              <a:rPr lang="en-US" sz="2200" b="1" dirty="0">
                <a:solidFill>
                  <a:srgbClr val="4FA3AE"/>
                </a:solidFill>
                <a:latin typeface="Verdana" panose="020B0604030504040204" pitchFamily="34" charset="0"/>
              </a:rPr>
              <a:t>Colleen Stevens</a:t>
            </a:r>
            <a:endParaRPr lang="en-US" sz="2200" dirty="0">
              <a:solidFill>
                <a:srgbClr val="4FA3AE"/>
              </a:solidFill>
              <a:latin typeface="Verdana" panose="020B0604030504040204" pitchFamily="34" charset="0"/>
            </a:endParaRPr>
          </a:p>
          <a:p>
            <a:pPr algn="ctr">
              <a:spcAft>
                <a:spcPts val="0"/>
              </a:spcAft>
            </a:pPr>
            <a:r>
              <a:rPr lang="en-US" sz="2200" dirty="0">
                <a:solidFill>
                  <a:srgbClr val="4FA3AE"/>
                </a:solidFill>
                <a:latin typeface="Verdana" panose="020B0604030504040204" pitchFamily="34" charset="0"/>
              </a:rPr>
              <a:t>American Chemistry Council</a:t>
            </a:r>
          </a:p>
          <a:p>
            <a:pPr algn="ctr">
              <a:spcAft>
                <a:spcPts val="0"/>
              </a:spcAft>
            </a:pPr>
            <a:r>
              <a:rPr lang="en-US" dirty="0">
                <a:solidFill>
                  <a:schemeClr val="bg1"/>
                </a:solidFill>
                <a:latin typeface="Verdana" panose="020B0604030504040204" pitchFamily="34" charset="0"/>
              </a:rPr>
              <a:t> </a:t>
            </a:r>
          </a:p>
          <a:p>
            <a:pPr algn="ctr">
              <a:spcAft>
                <a:spcPts val="0"/>
              </a:spcAft>
            </a:pPr>
            <a:r>
              <a:rPr lang="en-US" dirty="0">
                <a:solidFill>
                  <a:schemeClr val="bg1"/>
                </a:solidFill>
                <a:latin typeface="Verdana" panose="020B0604030504040204" pitchFamily="34" charset="0"/>
              </a:rPr>
              <a:t>Director, Chemical Products &amp; Technology Division</a:t>
            </a:r>
          </a:p>
          <a:p>
            <a:pPr algn="ctr">
              <a:spcAft>
                <a:spcPts val="0"/>
              </a:spcAft>
            </a:pPr>
            <a:r>
              <a:rPr lang="en-US" u="sng" dirty="0">
                <a:solidFill>
                  <a:schemeClr val="bg1"/>
                </a:solidFill>
                <a:latin typeface="Verdana" panose="020B0604030504040204" pitchFamily="34" charset="0"/>
                <a:hlinkClick r:id="rId3">
                  <a:extLst>
                    <a:ext uri="{A12FA001-AC4F-418D-AE19-62706E023703}">
                      <ahyp:hlinkClr xmlns:ahyp="http://schemas.microsoft.com/office/drawing/2018/hyperlinkcolor" val="tx"/>
                    </a:ext>
                  </a:extLst>
                </a:hlinkClick>
              </a:rPr>
              <a:t>Colleen_stevens@americanchemistry.com</a:t>
            </a:r>
            <a:r>
              <a:rPr lang="de-DE" dirty="0">
                <a:solidFill>
                  <a:schemeClr val="bg1"/>
                </a:solidFill>
                <a:latin typeface="Verdana" panose="020B0604030504040204" pitchFamily="34" charset="0"/>
              </a:rPr>
              <a:t> </a:t>
            </a:r>
            <a:endParaRPr lang="en-US" dirty="0">
              <a:solidFill>
                <a:schemeClr val="bg1"/>
              </a:solidFill>
              <a:latin typeface="Verdana" panose="020B0604030504040204" pitchFamily="34" charset="0"/>
            </a:endParaRPr>
          </a:p>
          <a:p>
            <a:pPr algn="ctr">
              <a:spcAft>
                <a:spcPts val="0"/>
              </a:spcAft>
            </a:pPr>
            <a:r>
              <a:rPr lang="en-US" dirty="0">
                <a:solidFill>
                  <a:schemeClr val="bg1"/>
                </a:solidFill>
                <a:latin typeface="Verdana" panose="020B0604030504040204" pitchFamily="34" charset="0"/>
              </a:rPr>
              <a:t>700 2nd Street, NE | Washington, DC| 20002</a:t>
            </a:r>
          </a:p>
          <a:p>
            <a:pPr algn="ctr">
              <a:spcAft>
                <a:spcPts val="0"/>
              </a:spcAft>
            </a:pPr>
            <a:r>
              <a:rPr lang="en-US" dirty="0">
                <a:solidFill>
                  <a:schemeClr val="bg1"/>
                </a:solidFill>
                <a:latin typeface="Verdana" panose="020B0604030504040204" pitchFamily="34" charset="0"/>
              </a:rPr>
              <a:t>O: 202-249-6713 </a:t>
            </a:r>
          </a:p>
          <a:p>
            <a:pPr algn="ctr"/>
            <a:endParaRPr lang="en-US" dirty="0">
              <a:solidFill>
                <a:schemeClr val="bg1"/>
              </a:solidFill>
              <a:latin typeface="Verdana" panose="020B0604030504040204" pitchFamily="34" charset="0"/>
            </a:endParaRPr>
          </a:p>
        </p:txBody>
      </p:sp>
    </p:spTree>
    <p:extLst>
      <p:ext uri="{BB962C8B-B14F-4D97-AF65-F5344CB8AC3E}">
        <p14:creationId xmlns:p14="http://schemas.microsoft.com/office/powerpoint/2010/main" val="3099769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BC2A82-C9A4-D3C3-E468-30B9B15BB6E2}"/>
              </a:ext>
            </a:extLst>
          </p:cNvPr>
          <p:cNvSpPr>
            <a:spLocks noGrp="1"/>
          </p:cNvSpPr>
          <p:nvPr>
            <p:ph idx="10"/>
          </p:nvPr>
        </p:nvSpPr>
        <p:spPr>
          <a:xfrm>
            <a:off x="454574" y="3517752"/>
            <a:ext cx="11282852" cy="2377440"/>
          </a:xfrm>
        </p:spPr>
        <p:txBody>
          <a:bodyPr numCol="2" spcCol="360000"/>
          <a:lstStyle/>
          <a:p>
            <a:pPr marL="0" indent="0">
              <a:buNone/>
            </a:pPr>
            <a:r>
              <a:rPr lang="en-US" sz="2000" dirty="0">
                <a:latin typeface="Verdana" panose="020B0604030504040204" pitchFamily="34" charset="0"/>
              </a:rPr>
              <a:t>The American Chemistry Council (ACC) represents more than 190 companies engaged in the business of chemistry—an innovative, economic growth engine that is helping to solve the biggest challenges facing our country and the world. </a:t>
            </a:r>
          </a:p>
          <a:p>
            <a:endParaRPr lang="en-US" sz="2000" dirty="0">
              <a:latin typeface="Verdana" panose="020B0604030504040204" pitchFamily="34" charset="0"/>
            </a:endParaRPr>
          </a:p>
          <a:p>
            <a:pPr marL="0" indent="0">
              <a:buNone/>
            </a:pPr>
            <a:r>
              <a:rPr lang="en-US" sz="2000" dirty="0">
                <a:latin typeface="Verdana" panose="020B0604030504040204" pitchFamily="34" charset="0"/>
              </a:rPr>
              <a:t>Our mission is to advocate for the people, policy, and products of chemistry that make the United States the global leader in innovation and manufacturing.</a:t>
            </a:r>
          </a:p>
        </p:txBody>
      </p:sp>
      <p:pic>
        <p:nvPicPr>
          <p:cNvPr id="8" name="Picture 7">
            <a:extLst>
              <a:ext uri="{FF2B5EF4-FFF2-40B4-BE49-F238E27FC236}">
                <a16:creationId xmlns:a16="http://schemas.microsoft.com/office/drawing/2014/main" id="{22C3D9AD-5C27-A261-F5FB-2578C38FD8C8}"/>
              </a:ext>
            </a:extLst>
          </p:cNvPr>
          <p:cNvPicPr>
            <a:picLocks noChangeAspect="1"/>
          </p:cNvPicPr>
          <p:nvPr/>
        </p:nvPicPr>
        <p:blipFill>
          <a:blip r:embed="rId3"/>
          <a:stretch>
            <a:fillRect/>
          </a:stretch>
        </p:blipFill>
        <p:spPr>
          <a:xfrm>
            <a:off x="3408300" y="562297"/>
            <a:ext cx="5047210" cy="2502035"/>
          </a:xfrm>
          <a:prstGeom prst="rect">
            <a:avLst/>
          </a:prstGeom>
        </p:spPr>
      </p:pic>
    </p:spTree>
    <p:extLst>
      <p:ext uri="{BB962C8B-B14F-4D97-AF65-F5344CB8AC3E}">
        <p14:creationId xmlns:p14="http://schemas.microsoft.com/office/powerpoint/2010/main" val="3188738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5F6BB2-ABFB-6C7E-F4C6-968FBAE95592}"/>
              </a:ext>
            </a:extLst>
          </p:cNvPr>
          <p:cNvSpPr>
            <a:spLocks noGrp="1"/>
          </p:cNvSpPr>
          <p:nvPr>
            <p:ph idx="10"/>
          </p:nvPr>
        </p:nvSpPr>
        <p:spPr>
          <a:xfrm>
            <a:off x="454574" y="3797715"/>
            <a:ext cx="11282852" cy="707349"/>
          </a:xfrm>
        </p:spPr>
        <p:txBody>
          <a:bodyPr/>
          <a:lstStyle/>
          <a:p>
            <a:pPr marL="0" indent="0">
              <a:buNone/>
            </a:pPr>
            <a:r>
              <a:rPr lang="en-US" sz="2000" dirty="0">
                <a:latin typeface="Verdana" panose="020B0604030504040204" pitchFamily="34" charset="0"/>
              </a:rPr>
              <a:t>The Petroleum Additives Panel was formed in 1990 to pursue the research and advocacy interests of developers, manufacturers and marketers of additives used to enhance the performance of automotive and industrial petroleum fuels and/or lubricants.</a:t>
            </a:r>
          </a:p>
        </p:txBody>
      </p:sp>
      <p:sp>
        <p:nvSpPr>
          <p:cNvPr id="3" name="Title 1">
            <a:extLst>
              <a:ext uri="{FF2B5EF4-FFF2-40B4-BE49-F238E27FC236}">
                <a16:creationId xmlns:a16="http://schemas.microsoft.com/office/drawing/2014/main" id="{ABAD9CB7-7448-1AFB-A322-B15057DDE477}"/>
              </a:ext>
            </a:extLst>
          </p:cNvPr>
          <p:cNvSpPr txBox="1">
            <a:spLocks/>
          </p:cNvSpPr>
          <p:nvPr/>
        </p:nvSpPr>
        <p:spPr>
          <a:xfrm>
            <a:off x="1033293" y="-2174869"/>
            <a:ext cx="11035747" cy="1809094"/>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1"/>
                </a:solidFill>
                <a:latin typeface="+mn-lt"/>
                <a:ea typeface="Verdana" panose="020B0604030504040204" pitchFamily="34" charset="0"/>
                <a:cs typeface="Verdana" panose="020B0604030504040204" pitchFamily="34" charset="0"/>
              </a:defRPr>
            </a:lvl1pPr>
          </a:lstStyle>
          <a:p>
            <a:endParaRPr lang="en-US" sz="2400" dirty="0"/>
          </a:p>
        </p:txBody>
      </p:sp>
      <p:sp>
        <p:nvSpPr>
          <p:cNvPr id="6" name="Content Placeholder 2">
            <a:extLst>
              <a:ext uri="{FF2B5EF4-FFF2-40B4-BE49-F238E27FC236}">
                <a16:creationId xmlns:a16="http://schemas.microsoft.com/office/drawing/2014/main" id="{5648A5CF-A8C1-47EB-551E-15FBB3F3CFE5}"/>
              </a:ext>
            </a:extLst>
          </p:cNvPr>
          <p:cNvSpPr txBox="1">
            <a:spLocks/>
          </p:cNvSpPr>
          <p:nvPr/>
        </p:nvSpPr>
        <p:spPr>
          <a:xfrm>
            <a:off x="454574" y="5415659"/>
            <a:ext cx="11282852" cy="279086"/>
          </a:xfrm>
          <a:prstGeom prst="rect">
            <a:avLst/>
          </a:prstGeom>
        </p:spPr>
        <p:txBody>
          <a:bodyPr vert="horz" lIns="0" tIns="0" rIns="0" bIns="0" numCol="2" spcCol="360000" rtlCol="0">
            <a:noAutofit/>
          </a:bodyPr>
          <a:lstStyle>
            <a:lvl1pPr marL="137160" indent="-13716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j-lt"/>
                <a:ea typeface="Verdana" panose="020B0604030504040204" pitchFamily="34" charset="0"/>
                <a:cs typeface="Verdana" panose="020B0604030504040204" pitchFamily="34" charset="0"/>
              </a:defRPr>
            </a:lvl1pPr>
            <a:lvl2pPr marL="252000" indent="0" algn="l" defTabSz="914400" rtl="0" eaLnBrk="1" latinLnBrk="0" hangingPunct="1">
              <a:lnSpc>
                <a:spcPct val="90000"/>
              </a:lnSpc>
              <a:spcBef>
                <a:spcPts val="0"/>
              </a:spcBef>
              <a:spcAft>
                <a:spcPts val="600"/>
              </a:spcAft>
              <a:buFont typeface="Avenir Next LT Pro" panose="020B0504020202020204" pitchFamily="34" charset="0"/>
              <a:buNone/>
              <a:defRPr sz="1500" kern="1200">
                <a:solidFill>
                  <a:schemeClr val="tx1"/>
                </a:solidFill>
                <a:latin typeface="+mn-lt"/>
                <a:ea typeface="Verdana" panose="020B0604030504040204" pitchFamily="34" charset="0"/>
                <a:cs typeface="Verdana" panose="020B0604030504040204" pitchFamily="34" charset="0"/>
              </a:defRPr>
            </a:lvl2pPr>
            <a:lvl3pPr marL="504000" indent="0" algn="l" defTabSz="914400" rtl="0" eaLnBrk="1" latinLnBrk="0" hangingPunct="1">
              <a:lnSpc>
                <a:spcPct val="90000"/>
              </a:lnSpc>
              <a:spcBef>
                <a:spcPts val="0"/>
              </a:spcBef>
              <a:spcAft>
                <a:spcPts val="600"/>
              </a:spcAft>
              <a:buFont typeface="Avenir Next LT Pro" panose="020B0504020202020204" pitchFamily="34" charset="0"/>
              <a:buNone/>
              <a:defRPr sz="1600" kern="1200">
                <a:solidFill>
                  <a:schemeClr val="tx1"/>
                </a:solidFill>
                <a:latin typeface="+mn-lt"/>
                <a:ea typeface="Verdana" panose="020B0604030504040204" pitchFamily="34" charset="0"/>
                <a:cs typeface="Verdana" panose="020B0604030504040204" pitchFamily="34" charset="0"/>
              </a:defRPr>
            </a:lvl3pPr>
            <a:lvl4pPr marL="0" indent="0" algn="l" defTabSz="914400" rtl="0" eaLnBrk="1" latinLnBrk="0" hangingPunct="1">
              <a:lnSpc>
                <a:spcPct val="90000"/>
              </a:lnSpc>
              <a:spcBef>
                <a:spcPts val="0"/>
              </a:spcBef>
              <a:spcAft>
                <a:spcPts val="600"/>
              </a:spcAft>
              <a:buFont typeface="Avenir Next LT Pro" panose="020B0504020202020204" pitchFamily="34" charset="0"/>
              <a:buChar char="​"/>
              <a:defRPr sz="3000" b="1" kern="1200">
                <a:solidFill>
                  <a:schemeClr val="tx1"/>
                </a:solidFill>
                <a:latin typeface="+mn-lt"/>
                <a:ea typeface="Verdana" panose="020B0604030504040204" pitchFamily="34" charset="0"/>
                <a:cs typeface="Verdana" panose="020B0604030504040204" pitchFamily="34" charset="0"/>
              </a:defRPr>
            </a:lvl4pPr>
            <a:lvl5pPr marL="0" indent="0" algn="l" defTabSz="914400" rtl="0" eaLnBrk="1" latinLnBrk="0" hangingPunct="1">
              <a:lnSpc>
                <a:spcPct val="90000"/>
              </a:lnSpc>
              <a:spcBef>
                <a:spcPts val="0"/>
              </a:spcBef>
              <a:spcAft>
                <a:spcPts val="600"/>
              </a:spcAft>
              <a:buFont typeface="Avenir Next LT Pro" panose="020B0504020202020204" pitchFamily="34" charset="0"/>
              <a:buChar char="​"/>
              <a:tabLst/>
              <a:defRPr sz="2400" kern="1200">
                <a:solidFill>
                  <a:schemeClr val="tx1"/>
                </a:solidFill>
                <a:latin typeface="+mn-lt"/>
                <a:ea typeface="Verdana" panose="020B0604030504040204" pitchFamily="34" charset="0"/>
                <a:cs typeface="Verdana" panose="020B0604030504040204" pitchFamily="34" charset="0"/>
              </a:defRPr>
            </a:lvl5pPr>
            <a:lvl6pPr marL="182880" indent="0" algn="l" defTabSz="914400" rtl="0" eaLnBrk="1" latinLnBrk="0" hangingPunct="1">
              <a:lnSpc>
                <a:spcPct val="90000"/>
              </a:lnSpc>
              <a:spcBef>
                <a:spcPts val="0"/>
              </a:spcBef>
              <a:spcAft>
                <a:spcPts val="600"/>
              </a:spcAft>
              <a:buFontTx/>
              <a:buNone/>
              <a:defRPr sz="2400" kern="1200">
                <a:solidFill>
                  <a:schemeClr val="tx1"/>
                </a:solidFill>
                <a:latin typeface="+mn-lt"/>
                <a:ea typeface="Verdana" panose="020B0604030504040204" pitchFamily="34" charset="0"/>
                <a:cs typeface="Verdana" panose="020B0604030504040204" pitchFamily="34" charset="0"/>
              </a:defRPr>
            </a:lvl6pPr>
            <a:lvl7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b="1" kern="1200" baseline="0">
                <a:solidFill>
                  <a:schemeClr val="tx1"/>
                </a:solidFill>
                <a:latin typeface="+mn-lt"/>
                <a:ea typeface="Verdana" panose="020B0604030504040204" pitchFamily="34" charset="0"/>
                <a:cs typeface="Verdana" panose="020B0604030504040204" pitchFamily="34" charset="0"/>
              </a:defRPr>
            </a:lvl7pPr>
            <a:lvl8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kern="1200">
                <a:solidFill>
                  <a:schemeClr val="tx1"/>
                </a:solidFill>
                <a:latin typeface="+mn-lt"/>
                <a:ea typeface="Verdana" panose="020B0604030504040204" pitchFamily="34" charset="0"/>
                <a:cs typeface="Verdana" panose="020B0604030504040204" pitchFamily="34" charset="0"/>
              </a:defRPr>
            </a:lvl8pPr>
            <a:lvl9pPr marL="0" indent="0" algn="l" defTabSz="914400" rtl="0" eaLnBrk="1" latinLnBrk="0" hangingPunct="1">
              <a:lnSpc>
                <a:spcPct val="90000"/>
              </a:lnSpc>
              <a:spcBef>
                <a:spcPts val="0"/>
              </a:spcBef>
              <a:spcAft>
                <a:spcPts val="0"/>
              </a:spcAft>
              <a:buFont typeface="Avenir Next LT Pro" panose="020B0504020202020204" pitchFamily="34" charset="0"/>
              <a:buChar char="​"/>
              <a:defRPr sz="4200" b="1" kern="1200" baseline="0">
                <a:solidFill>
                  <a:schemeClr val="tx1"/>
                </a:solidFill>
                <a:latin typeface="+mn-lt"/>
                <a:ea typeface="Verdana" panose="020B0604030504040204" pitchFamily="34" charset="0"/>
                <a:cs typeface="Verdana" panose="020B0604030504040204" pitchFamily="34" charset="0"/>
              </a:defRPr>
            </a:lvl9pPr>
          </a:lstStyle>
          <a:p>
            <a:pPr marL="0" indent="0">
              <a:buNone/>
            </a:pPr>
            <a:r>
              <a:rPr lang="en-US" sz="2000" dirty="0">
                <a:latin typeface="Verdana" panose="020B0604030504040204" pitchFamily="34" charset="0"/>
              </a:rPr>
              <a:t>Product Approval Protocol Task Group (PAPTG)</a:t>
            </a:r>
          </a:p>
          <a:p>
            <a:pPr marL="0" indent="0">
              <a:buNone/>
            </a:pPr>
            <a:r>
              <a:rPr lang="en-US" sz="2000" dirty="0">
                <a:latin typeface="Verdana" panose="020B0604030504040204" pitchFamily="34" charset="0"/>
              </a:rPr>
              <a:t>Fuel Additives Task Group </a:t>
            </a:r>
          </a:p>
          <a:p>
            <a:pPr marL="0" indent="0">
              <a:buNone/>
            </a:pPr>
            <a:r>
              <a:rPr lang="en-US" sz="2000" dirty="0">
                <a:latin typeface="Verdana" panose="020B0604030504040204" pitchFamily="34" charset="0"/>
              </a:rPr>
              <a:t>(FATG)</a:t>
            </a:r>
          </a:p>
        </p:txBody>
      </p:sp>
      <p:cxnSp>
        <p:nvCxnSpPr>
          <p:cNvPr id="8" name="Straight Connector 7">
            <a:extLst>
              <a:ext uri="{FF2B5EF4-FFF2-40B4-BE49-F238E27FC236}">
                <a16:creationId xmlns:a16="http://schemas.microsoft.com/office/drawing/2014/main" id="{26DF3DB4-0E93-0770-95C0-099A29BAEFC8}"/>
              </a:ext>
            </a:extLst>
          </p:cNvPr>
          <p:cNvCxnSpPr/>
          <p:nvPr/>
        </p:nvCxnSpPr>
        <p:spPr>
          <a:xfrm>
            <a:off x="5977745" y="1270671"/>
            <a:ext cx="0" cy="159794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5833BAD-E6E2-2C45-CDC6-2924860E36E5}"/>
              </a:ext>
            </a:extLst>
          </p:cNvPr>
          <p:cNvPicPr>
            <a:picLocks noChangeAspect="1"/>
          </p:cNvPicPr>
          <p:nvPr/>
        </p:nvPicPr>
        <p:blipFill>
          <a:blip r:embed="rId3"/>
          <a:stretch>
            <a:fillRect/>
          </a:stretch>
        </p:blipFill>
        <p:spPr>
          <a:xfrm>
            <a:off x="2353232" y="1272445"/>
            <a:ext cx="3202355" cy="1587492"/>
          </a:xfrm>
          <a:prstGeom prst="rect">
            <a:avLst/>
          </a:prstGeom>
        </p:spPr>
      </p:pic>
      <p:pic>
        <p:nvPicPr>
          <p:cNvPr id="13" name="Picture 12">
            <a:extLst>
              <a:ext uri="{FF2B5EF4-FFF2-40B4-BE49-F238E27FC236}">
                <a16:creationId xmlns:a16="http://schemas.microsoft.com/office/drawing/2014/main" id="{8678F9BE-EF37-C86D-9D49-C4BC6808996E}"/>
              </a:ext>
            </a:extLst>
          </p:cNvPr>
          <p:cNvPicPr>
            <a:picLocks noChangeAspect="1"/>
          </p:cNvPicPr>
          <p:nvPr/>
        </p:nvPicPr>
        <p:blipFill>
          <a:blip r:embed="rId4"/>
          <a:stretch>
            <a:fillRect/>
          </a:stretch>
        </p:blipFill>
        <p:spPr>
          <a:xfrm>
            <a:off x="6455327" y="1539434"/>
            <a:ext cx="3563161" cy="926108"/>
          </a:xfrm>
          <a:prstGeom prst="rect">
            <a:avLst/>
          </a:prstGeom>
        </p:spPr>
      </p:pic>
    </p:spTree>
    <p:extLst>
      <p:ext uri="{BB962C8B-B14F-4D97-AF65-F5344CB8AC3E}">
        <p14:creationId xmlns:p14="http://schemas.microsoft.com/office/powerpoint/2010/main" val="95032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408B75-6464-3C79-185A-376949600A93}"/>
              </a:ext>
            </a:extLst>
          </p:cNvPr>
          <p:cNvSpPr>
            <a:spLocks noGrp="1"/>
          </p:cNvSpPr>
          <p:nvPr>
            <p:ph type="title"/>
          </p:nvPr>
        </p:nvSpPr>
        <p:spPr>
          <a:xfrm>
            <a:off x="454574" y="233781"/>
            <a:ext cx="9501302" cy="387798"/>
          </a:xfrm>
        </p:spPr>
        <p:txBody>
          <a:bodyPr/>
          <a:lstStyle/>
          <a:p>
            <a:r>
              <a:rPr lang="en-US" sz="2800" dirty="0">
                <a:latin typeface="Verdana" panose="020B0604030504040204" pitchFamily="34" charset="0"/>
              </a:rPr>
              <a:t>Introduction: ACC PAP Members </a:t>
            </a:r>
            <a:endParaRPr lang="ar-SA" sz="2800" dirty="0">
              <a:latin typeface="Verdana" panose="020B0604030504040204" pitchFamily="34" charset="0"/>
            </a:endParaRPr>
          </a:p>
        </p:txBody>
      </p:sp>
      <p:pic>
        <p:nvPicPr>
          <p:cNvPr id="7" name="Picture 6">
            <a:extLst>
              <a:ext uri="{FF2B5EF4-FFF2-40B4-BE49-F238E27FC236}">
                <a16:creationId xmlns:a16="http://schemas.microsoft.com/office/drawing/2014/main" id="{7C6A3273-25B9-51D7-7C4C-C33F230CB8AB}"/>
              </a:ext>
            </a:extLst>
          </p:cNvPr>
          <p:cNvPicPr>
            <a:picLocks noChangeAspect="1"/>
          </p:cNvPicPr>
          <p:nvPr/>
        </p:nvPicPr>
        <p:blipFill>
          <a:blip r:embed="rId3"/>
          <a:stretch>
            <a:fillRect/>
          </a:stretch>
        </p:blipFill>
        <p:spPr>
          <a:xfrm>
            <a:off x="1086148" y="1554862"/>
            <a:ext cx="2401532" cy="999652"/>
          </a:xfrm>
          <a:prstGeom prst="rect">
            <a:avLst/>
          </a:prstGeom>
        </p:spPr>
      </p:pic>
      <p:pic>
        <p:nvPicPr>
          <p:cNvPr id="8" name="Picture 2">
            <a:extLst>
              <a:ext uri="{FF2B5EF4-FFF2-40B4-BE49-F238E27FC236}">
                <a16:creationId xmlns:a16="http://schemas.microsoft.com/office/drawing/2014/main" id="{7423733E-D257-D5B0-DDAD-FB3EE39A328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36404" y="1517594"/>
            <a:ext cx="2146882" cy="7657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ED271AE-E263-A072-1803-A6039E4FE6C8}"/>
              </a:ext>
            </a:extLst>
          </p:cNvPr>
          <p:cNvPicPr>
            <a:picLocks noChangeAspect="1"/>
          </p:cNvPicPr>
          <p:nvPr/>
        </p:nvPicPr>
        <p:blipFill>
          <a:blip r:embed="rId5"/>
          <a:stretch>
            <a:fillRect/>
          </a:stretch>
        </p:blipFill>
        <p:spPr>
          <a:xfrm>
            <a:off x="8028805" y="2904574"/>
            <a:ext cx="2081040" cy="855000"/>
          </a:xfrm>
          <a:prstGeom prst="rect">
            <a:avLst/>
          </a:prstGeom>
        </p:spPr>
      </p:pic>
      <p:pic>
        <p:nvPicPr>
          <p:cNvPr id="10" name="Picture 6" descr="chevron-oronite-logo-1-350x300 » Oseance">
            <a:extLst>
              <a:ext uri="{FF2B5EF4-FFF2-40B4-BE49-F238E27FC236}">
                <a16:creationId xmlns:a16="http://schemas.microsoft.com/office/drawing/2014/main" id="{5834B280-E326-51EE-3E44-6FC5FA54EF3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67111" y="1517594"/>
            <a:ext cx="1261864" cy="10815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5892B77-3081-994F-F090-DE5BF14A6085}"/>
              </a:ext>
            </a:extLst>
          </p:cNvPr>
          <p:cNvPicPr>
            <a:picLocks noChangeAspect="1"/>
          </p:cNvPicPr>
          <p:nvPr/>
        </p:nvPicPr>
        <p:blipFill>
          <a:blip r:embed="rId7"/>
          <a:stretch>
            <a:fillRect/>
          </a:stretch>
        </p:blipFill>
        <p:spPr>
          <a:xfrm>
            <a:off x="4811003" y="1395060"/>
            <a:ext cx="1126859" cy="1159454"/>
          </a:xfrm>
          <a:prstGeom prst="rect">
            <a:avLst/>
          </a:prstGeom>
        </p:spPr>
      </p:pic>
      <p:pic>
        <p:nvPicPr>
          <p:cNvPr id="14" name="Picture 13">
            <a:extLst>
              <a:ext uri="{FF2B5EF4-FFF2-40B4-BE49-F238E27FC236}">
                <a16:creationId xmlns:a16="http://schemas.microsoft.com/office/drawing/2014/main" id="{B1EBC7E7-EAB2-8E9B-B531-5427DE3542CB}"/>
              </a:ext>
            </a:extLst>
          </p:cNvPr>
          <p:cNvPicPr>
            <a:picLocks noChangeAspect="1"/>
          </p:cNvPicPr>
          <p:nvPr/>
        </p:nvPicPr>
        <p:blipFill>
          <a:blip r:embed="rId8"/>
          <a:stretch>
            <a:fillRect/>
          </a:stretch>
        </p:blipFill>
        <p:spPr>
          <a:xfrm>
            <a:off x="970660" y="2986935"/>
            <a:ext cx="2387550" cy="871132"/>
          </a:xfrm>
          <a:prstGeom prst="rect">
            <a:avLst/>
          </a:prstGeom>
        </p:spPr>
      </p:pic>
      <p:pic>
        <p:nvPicPr>
          <p:cNvPr id="15" name="Picture 14">
            <a:extLst>
              <a:ext uri="{FF2B5EF4-FFF2-40B4-BE49-F238E27FC236}">
                <a16:creationId xmlns:a16="http://schemas.microsoft.com/office/drawing/2014/main" id="{F3A363DE-F046-2B61-1A95-E60491BAF66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11003" y="3054134"/>
            <a:ext cx="2110460" cy="612195"/>
          </a:xfrm>
          <a:prstGeom prst="rect">
            <a:avLst/>
          </a:prstGeom>
        </p:spPr>
      </p:pic>
      <p:pic>
        <p:nvPicPr>
          <p:cNvPr id="16" name="Picture 15">
            <a:extLst>
              <a:ext uri="{FF2B5EF4-FFF2-40B4-BE49-F238E27FC236}">
                <a16:creationId xmlns:a16="http://schemas.microsoft.com/office/drawing/2014/main" id="{2BAB1963-8EDE-A713-04F2-798405BC04A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85796" y="4500556"/>
            <a:ext cx="1711357" cy="715807"/>
          </a:xfrm>
          <a:prstGeom prst="rect">
            <a:avLst/>
          </a:prstGeom>
        </p:spPr>
      </p:pic>
      <p:pic>
        <p:nvPicPr>
          <p:cNvPr id="17" name="Picture 16">
            <a:extLst>
              <a:ext uri="{FF2B5EF4-FFF2-40B4-BE49-F238E27FC236}">
                <a16:creationId xmlns:a16="http://schemas.microsoft.com/office/drawing/2014/main" id="{A7D1240C-47B4-5481-0DB9-47E72351EF5D}"/>
              </a:ext>
            </a:extLst>
          </p:cNvPr>
          <p:cNvPicPr>
            <a:picLocks noChangeAspect="1"/>
          </p:cNvPicPr>
          <p:nvPr/>
        </p:nvPicPr>
        <p:blipFill>
          <a:blip r:embed="rId11"/>
          <a:stretch>
            <a:fillRect/>
          </a:stretch>
        </p:blipFill>
        <p:spPr>
          <a:xfrm>
            <a:off x="1426777" y="4604454"/>
            <a:ext cx="1720273" cy="611909"/>
          </a:xfrm>
          <a:prstGeom prst="rect">
            <a:avLst/>
          </a:prstGeom>
        </p:spPr>
      </p:pic>
      <p:pic>
        <p:nvPicPr>
          <p:cNvPr id="4" name="Picture 3" descr="A blue and black logo&#10;&#10;Description automatically generated">
            <a:extLst>
              <a:ext uri="{FF2B5EF4-FFF2-40B4-BE49-F238E27FC236}">
                <a16:creationId xmlns:a16="http://schemas.microsoft.com/office/drawing/2014/main" id="{9DF9B955-13DC-02D1-DA4D-A3C916E5DD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10979" y="4116795"/>
            <a:ext cx="1650849" cy="1223611"/>
          </a:xfrm>
          <a:prstGeom prst="rect">
            <a:avLst/>
          </a:prstGeom>
        </p:spPr>
      </p:pic>
    </p:spTree>
    <p:extLst>
      <p:ext uri="{BB962C8B-B14F-4D97-AF65-F5344CB8AC3E}">
        <p14:creationId xmlns:p14="http://schemas.microsoft.com/office/powerpoint/2010/main" val="1231355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6D665F-3EFB-CF7D-630C-F2C6800ED43A}"/>
              </a:ext>
            </a:extLst>
          </p:cNvPr>
          <p:cNvSpPr>
            <a:spLocks noGrp="1"/>
          </p:cNvSpPr>
          <p:nvPr>
            <p:ph type="title"/>
          </p:nvPr>
        </p:nvSpPr>
        <p:spPr>
          <a:xfrm>
            <a:off x="454574" y="2556453"/>
            <a:ext cx="6573324" cy="1745093"/>
          </a:xfrm>
        </p:spPr>
        <p:txBody>
          <a:bodyPr wrap="square">
            <a:spAutoFit/>
          </a:bodyPr>
          <a:lstStyle/>
          <a:p>
            <a:r>
              <a:rPr lang="en-US" dirty="0"/>
              <a:t>Code of Practice Plays a Role in Industry </a:t>
            </a:r>
            <a:endParaRPr lang="ar-SA" dirty="0"/>
          </a:p>
        </p:txBody>
      </p:sp>
    </p:spTree>
    <p:extLst>
      <p:ext uri="{BB962C8B-B14F-4D97-AF65-F5344CB8AC3E}">
        <p14:creationId xmlns:p14="http://schemas.microsoft.com/office/powerpoint/2010/main" val="4220487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91A2CB-0A3F-67B4-5A7B-EA30CC69720B}"/>
              </a:ext>
            </a:extLst>
          </p:cNvPr>
          <p:cNvSpPr>
            <a:spLocks noGrp="1"/>
          </p:cNvSpPr>
          <p:nvPr>
            <p:ph type="title"/>
          </p:nvPr>
        </p:nvSpPr>
        <p:spPr>
          <a:xfrm>
            <a:off x="454574" y="233781"/>
            <a:ext cx="9501302" cy="387798"/>
          </a:xfrm>
        </p:spPr>
        <p:txBody>
          <a:bodyPr/>
          <a:lstStyle/>
          <a:p>
            <a:r>
              <a:rPr lang="en-US" altLang="en-US" sz="2800" dirty="0">
                <a:latin typeface="Verdana" panose="020B0604030504040204" pitchFamily="34" charset="0"/>
              </a:rPr>
              <a:t>The ACC Code of Practice</a:t>
            </a:r>
            <a:endParaRPr lang="ar-SA" sz="1600" dirty="0">
              <a:latin typeface="Verdana" panose="020B0604030504040204" pitchFamily="34" charset="0"/>
            </a:endParaRPr>
          </a:p>
        </p:txBody>
      </p:sp>
      <p:sp>
        <p:nvSpPr>
          <p:cNvPr id="7" name="Rounded Rectangle 6">
            <a:extLst>
              <a:ext uri="{FF2B5EF4-FFF2-40B4-BE49-F238E27FC236}">
                <a16:creationId xmlns:a16="http://schemas.microsoft.com/office/drawing/2014/main" id="{9BDDAD3F-7050-A2D6-0093-ACAFB51FECCC}"/>
              </a:ext>
            </a:extLst>
          </p:cNvPr>
          <p:cNvSpPr/>
          <p:nvPr/>
        </p:nvSpPr>
        <p:spPr>
          <a:xfrm>
            <a:off x="811577" y="1925617"/>
            <a:ext cx="3952011" cy="2800615"/>
          </a:xfrm>
          <a:prstGeom prst="roundRect">
            <a:avLst>
              <a:gd name="adj" fmla="val 3274"/>
            </a:avLst>
          </a:prstGeom>
          <a:gradFill>
            <a:gsLst>
              <a:gs pos="0">
                <a:srgbClr val="4FA3AE"/>
              </a:gs>
              <a:gs pos="100000">
                <a:srgbClr val="24366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ar-SA" sz="2800" noProof="0" dirty="0" err="1"/>
          </a:p>
        </p:txBody>
      </p:sp>
      <p:sp>
        <p:nvSpPr>
          <p:cNvPr id="6" name="Content Placeholder 5">
            <a:extLst>
              <a:ext uri="{FF2B5EF4-FFF2-40B4-BE49-F238E27FC236}">
                <a16:creationId xmlns:a16="http://schemas.microsoft.com/office/drawing/2014/main" id="{747FEFFC-34EF-770F-FDC5-90F41E78C468}"/>
              </a:ext>
            </a:extLst>
          </p:cNvPr>
          <p:cNvSpPr>
            <a:spLocks noGrp="1"/>
          </p:cNvSpPr>
          <p:nvPr>
            <p:ph idx="10"/>
          </p:nvPr>
        </p:nvSpPr>
        <p:spPr>
          <a:xfrm>
            <a:off x="1021976" y="2235723"/>
            <a:ext cx="2560319" cy="2165911"/>
          </a:xfrm>
        </p:spPr>
        <p:txBody>
          <a:bodyPr numCol="1"/>
          <a:lstStyle/>
          <a:p>
            <a:pPr marL="0" indent="0">
              <a:buNone/>
            </a:pPr>
            <a:r>
              <a:rPr lang="en-US" altLang="en-US" sz="1800" b="1" dirty="0">
                <a:solidFill>
                  <a:schemeClr val="bg1"/>
                </a:solidFill>
              </a:rPr>
              <a:t>Consists of </a:t>
            </a:r>
          </a:p>
          <a:p>
            <a:pPr marL="230188" indent="-230188">
              <a:buFont typeface="Arial" panose="020B0604020202020204" pitchFamily="34" charset="0"/>
              <a:buChar char="•"/>
            </a:pPr>
            <a:r>
              <a:rPr lang="en-US" altLang="en-US" sz="1800" dirty="0">
                <a:solidFill>
                  <a:schemeClr val="bg1"/>
                </a:solidFill>
              </a:rPr>
              <a:t>12 Core Practices</a:t>
            </a:r>
          </a:p>
          <a:p>
            <a:pPr marL="230188" indent="-230188">
              <a:buFont typeface="Arial" panose="020B0604020202020204" pitchFamily="34" charset="0"/>
              <a:buChar char="•"/>
            </a:pPr>
            <a:r>
              <a:rPr lang="en-US" altLang="en-US" sz="1800" dirty="0">
                <a:solidFill>
                  <a:schemeClr val="bg1"/>
                </a:solidFill>
              </a:rPr>
              <a:t>11 Appendices</a:t>
            </a:r>
          </a:p>
          <a:p>
            <a:pPr marL="230188" indent="-230188">
              <a:buFont typeface="Arial" panose="020B0604020202020204" pitchFamily="34" charset="0"/>
              <a:buChar char="•"/>
            </a:pPr>
            <a:r>
              <a:rPr lang="en-US" altLang="en-US" sz="1800" dirty="0">
                <a:solidFill>
                  <a:schemeClr val="bg1"/>
                </a:solidFill>
              </a:rPr>
              <a:t>5 Tabs </a:t>
            </a:r>
          </a:p>
        </p:txBody>
      </p:sp>
      <p:sp>
        <p:nvSpPr>
          <p:cNvPr id="11" name="Rounded Rectangle 10">
            <a:extLst>
              <a:ext uri="{FF2B5EF4-FFF2-40B4-BE49-F238E27FC236}">
                <a16:creationId xmlns:a16="http://schemas.microsoft.com/office/drawing/2014/main" id="{59740B1C-2C9C-8381-5541-476F386F2DEB}"/>
              </a:ext>
            </a:extLst>
          </p:cNvPr>
          <p:cNvSpPr/>
          <p:nvPr/>
        </p:nvSpPr>
        <p:spPr>
          <a:xfrm rot="10800000">
            <a:off x="7472163" y="1925618"/>
            <a:ext cx="4275188" cy="2800613"/>
          </a:xfrm>
          <a:prstGeom prst="roundRect">
            <a:avLst>
              <a:gd name="adj" fmla="val 3274"/>
            </a:avLst>
          </a:prstGeom>
          <a:gradFill>
            <a:gsLst>
              <a:gs pos="0">
                <a:srgbClr val="4FA3AE"/>
              </a:gs>
              <a:gs pos="100000">
                <a:srgbClr val="24366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ar-SA" sz="2000" noProof="0" dirty="0" err="1"/>
          </a:p>
        </p:txBody>
      </p:sp>
      <p:sp>
        <p:nvSpPr>
          <p:cNvPr id="8" name="Content Placeholder 5">
            <a:extLst>
              <a:ext uri="{FF2B5EF4-FFF2-40B4-BE49-F238E27FC236}">
                <a16:creationId xmlns:a16="http://schemas.microsoft.com/office/drawing/2014/main" id="{EE736024-14CB-3A95-32E0-D29FDB052000}"/>
              </a:ext>
            </a:extLst>
          </p:cNvPr>
          <p:cNvSpPr txBox="1">
            <a:spLocks/>
          </p:cNvSpPr>
          <p:nvPr/>
        </p:nvSpPr>
        <p:spPr>
          <a:xfrm>
            <a:off x="8488957" y="2258172"/>
            <a:ext cx="3258394" cy="1768856"/>
          </a:xfrm>
          <a:prstGeom prst="rect">
            <a:avLst/>
          </a:prstGeom>
        </p:spPr>
        <p:txBody>
          <a:bodyPr vert="horz" lIns="0" tIns="0" rIns="0" bIns="0" numCol="1" rtlCol="0">
            <a:noAutofit/>
          </a:bodyPr>
          <a:lstStyle>
            <a:lvl1pPr marL="137160" indent="-13716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j-lt"/>
                <a:ea typeface="Verdana" panose="020B0604030504040204" pitchFamily="34" charset="0"/>
                <a:cs typeface="Verdana" panose="020B0604030504040204" pitchFamily="34" charset="0"/>
              </a:defRPr>
            </a:lvl1pPr>
            <a:lvl2pPr marL="252000" indent="0" algn="l" defTabSz="914400" rtl="0" eaLnBrk="1" latinLnBrk="0" hangingPunct="1">
              <a:lnSpc>
                <a:spcPct val="90000"/>
              </a:lnSpc>
              <a:spcBef>
                <a:spcPts val="0"/>
              </a:spcBef>
              <a:spcAft>
                <a:spcPts val="600"/>
              </a:spcAft>
              <a:buFont typeface="Avenir Next LT Pro" panose="020B0504020202020204" pitchFamily="34" charset="0"/>
              <a:buNone/>
              <a:defRPr sz="1500" kern="1200">
                <a:solidFill>
                  <a:schemeClr val="tx1"/>
                </a:solidFill>
                <a:latin typeface="+mn-lt"/>
                <a:ea typeface="Verdana" panose="020B0604030504040204" pitchFamily="34" charset="0"/>
                <a:cs typeface="Verdana" panose="020B0604030504040204" pitchFamily="34" charset="0"/>
              </a:defRPr>
            </a:lvl2pPr>
            <a:lvl3pPr marL="504000" indent="0" algn="l" defTabSz="914400" rtl="0" eaLnBrk="1" latinLnBrk="0" hangingPunct="1">
              <a:lnSpc>
                <a:spcPct val="90000"/>
              </a:lnSpc>
              <a:spcBef>
                <a:spcPts val="0"/>
              </a:spcBef>
              <a:spcAft>
                <a:spcPts val="600"/>
              </a:spcAft>
              <a:buFont typeface="Avenir Next LT Pro" panose="020B0504020202020204" pitchFamily="34" charset="0"/>
              <a:buNone/>
              <a:defRPr sz="1600" kern="1200">
                <a:solidFill>
                  <a:schemeClr val="tx1"/>
                </a:solidFill>
                <a:latin typeface="+mn-lt"/>
                <a:ea typeface="Verdana" panose="020B0604030504040204" pitchFamily="34" charset="0"/>
                <a:cs typeface="Verdana" panose="020B0604030504040204" pitchFamily="34" charset="0"/>
              </a:defRPr>
            </a:lvl3pPr>
            <a:lvl4pPr marL="0" indent="0" algn="l" defTabSz="914400" rtl="0" eaLnBrk="1" latinLnBrk="0" hangingPunct="1">
              <a:lnSpc>
                <a:spcPct val="90000"/>
              </a:lnSpc>
              <a:spcBef>
                <a:spcPts val="0"/>
              </a:spcBef>
              <a:spcAft>
                <a:spcPts val="600"/>
              </a:spcAft>
              <a:buFont typeface="Avenir Next LT Pro" panose="020B0504020202020204" pitchFamily="34" charset="0"/>
              <a:buChar char="​"/>
              <a:defRPr sz="3000" b="1" kern="1200">
                <a:solidFill>
                  <a:schemeClr val="tx1"/>
                </a:solidFill>
                <a:latin typeface="+mn-lt"/>
                <a:ea typeface="Verdana" panose="020B0604030504040204" pitchFamily="34" charset="0"/>
                <a:cs typeface="Verdana" panose="020B0604030504040204" pitchFamily="34" charset="0"/>
              </a:defRPr>
            </a:lvl4pPr>
            <a:lvl5pPr marL="0" indent="0" algn="l" defTabSz="914400" rtl="0" eaLnBrk="1" latinLnBrk="0" hangingPunct="1">
              <a:lnSpc>
                <a:spcPct val="90000"/>
              </a:lnSpc>
              <a:spcBef>
                <a:spcPts val="0"/>
              </a:spcBef>
              <a:spcAft>
                <a:spcPts val="600"/>
              </a:spcAft>
              <a:buFont typeface="Avenir Next LT Pro" panose="020B0504020202020204" pitchFamily="34" charset="0"/>
              <a:buChar char="​"/>
              <a:tabLst/>
              <a:defRPr sz="2400" kern="1200">
                <a:solidFill>
                  <a:schemeClr val="tx1"/>
                </a:solidFill>
                <a:latin typeface="+mn-lt"/>
                <a:ea typeface="Verdana" panose="020B0604030504040204" pitchFamily="34" charset="0"/>
                <a:cs typeface="Verdana" panose="020B0604030504040204" pitchFamily="34" charset="0"/>
              </a:defRPr>
            </a:lvl5pPr>
            <a:lvl6pPr marL="182880" indent="0" algn="l" defTabSz="914400" rtl="0" eaLnBrk="1" latinLnBrk="0" hangingPunct="1">
              <a:lnSpc>
                <a:spcPct val="90000"/>
              </a:lnSpc>
              <a:spcBef>
                <a:spcPts val="0"/>
              </a:spcBef>
              <a:spcAft>
                <a:spcPts val="600"/>
              </a:spcAft>
              <a:buFontTx/>
              <a:buNone/>
              <a:defRPr sz="2400" kern="1200">
                <a:solidFill>
                  <a:schemeClr val="tx1"/>
                </a:solidFill>
                <a:latin typeface="+mn-lt"/>
                <a:ea typeface="Verdana" panose="020B0604030504040204" pitchFamily="34" charset="0"/>
                <a:cs typeface="Verdana" panose="020B0604030504040204" pitchFamily="34" charset="0"/>
              </a:defRPr>
            </a:lvl6pPr>
            <a:lvl7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b="1" kern="1200" baseline="0">
                <a:solidFill>
                  <a:schemeClr val="tx1"/>
                </a:solidFill>
                <a:latin typeface="+mn-lt"/>
                <a:ea typeface="Verdana" panose="020B0604030504040204" pitchFamily="34" charset="0"/>
                <a:cs typeface="Verdana" panose="020B0604030504040204" pitchFamily="34" charset="0"/>
              </a:defRPr>
            </a:lvl7pPr>
            <a:lvl8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kern="1200">
                <a:solidFill>
                  <a:schemeClr val="tx1"/>
                </a:solidFill>
                <a:latin typeface="+mn-lt"/>
                <a:ea typeface="Verdana" panose="020B0604030504040204" pitchFamily="34" charset="0"/>
                <a:cs typeface="Verdana" panose="020B0604030504040204" pitchFamily="34" charset="0"/>
              </a:defRPr>
            </a:lvl8pPr>
            <a:lvl9pPr marL="0" indent="0" algn="l" defTabSz="914400" rtl="0" eaLnBrk="1" latinLnBrk="0" hangingPunct="1">
              <a:lnSpc>
                <a:spcPct val="90000"/>
              </a:lnSpc>
              <a:spcBef>
                <a:spcPts val="0"/>
              </a:spcBef>
              <a:spcAft>
                <a:spcPts val="0"/>
              </a:spcAft>
              <a:buFont typeface="Avenir Next LT Pro" panose="020B0504020202020204" pitchFamily="34" charset="0"/>
              <a:buChar char="​"/>
              <a:defRPr sz="4200" b="1" kern="1200" baseline="0">
                <a:solidFill>
                  <a:schemeClr val="tx1"/>
                </a:solidFill>
                <a:latin typeface="+mn-lt"/>
                <a:ea typeface="Verdana" panose="020B0604030504040204" pitchFamily="34" charset="0"/>
                <a:cs typeface="Verdana" panose="020B0604030504040204" pitchFamily="34" charset="0"/>
              </a:defRPr>
            </a:lvl9pPr>
          </a:lstStyle>
          <a:p>
            <a:pPr marL="0" indent="0">
              <a:buFont typeface="Arial" panose="020B0604020202020204" pitchFamily="34" charset="0"/>
              <a:buNone/>
            </a:pPr>
            <a:r>
              <a:rPr lang="en-US" b="1" dirty="0">
                <a:solidFill>
                  <a:schemeClr val="bg1"/>
                </a:solidFill>
                <a:latin typeface="Verdana" panose="020B0604030504040204" pitchFamily="34" charset="0"/>
              </a:rPr>
              <a:t>Which support</a:t>
            </a:r>
          </a:p>
          <a:p>
            <a:pPr marL="342900" indent="-342900">
              <a:buFont typeface="+mj-lt"/>
              <a:buAutoNum type="arabicPeriod"/>
            </a:pPr>
            <a:r>
              <a:rPr lang="en-US" dirty="0">
                <a:solidFill>
                  <a:schemeClr val="bg1"/>
                </a:solidFill>
                <a:latin typeface="Verdana" panose="020B0604030504040204" pitchFamily="34" charset="0"/>
              </a:rPr>
              <a:t>Engine Test Monitoring and Control</a:t>
            </a:r>
          </a:p>
          <a:p>
            <a:pPr marL="342900" indent="-342900">
              <a:buFont typeface="+mj-lt"/>
              <a:buAutoNum type="arabicPeriod"/>
            </a:pPr>
            <a:r>
              <a:rPr lang="en-US" dirty="0">
                <a:solidFill>
                  <a:schemeClr val="bg1"/>
                </a:solidFill>
                <a:latin typeface="Verdana" panose="020B0604030504040204" pitchFamily="34" charset="0"/>
              </a:rPr>
              <a:t>Engine Oil Development and Qualification</a:t>
            </a:r>
          </a:p>
          <a:p>
            <a:pPr marL="342900" indent="-342900">
              <a:buFont typeface="+mj-lt"/>
              <a:buAutoNum type="arabicPeriod"/>
            </a:pPr>
            <a:r>
              <a:rPr lang="en-US" dirty="0">
                <a:solidFill>
                  <a:schemeClr val="bg1"/>
                </a:solidFill>
                <a:latin typeface="Verdana" panose="020B0604030504040204" pitchFamily="34" charset="0"/>
              </a:rPr>
              <a:t>Documentation and Compliance</a:t>
            </a:r>
          </a:p>
        </p:txBody>
      </p:sp>
      <p:pic>
        <p:nvPicPr>
          <p:cNvPr id="16" name="Picture 15" descr="A computer with a document on it&#10;&#10;Description automatically generated">
            <a:extLst>
              <a:ext uri="{FF2B5EF4-FFF2-40B4-BE49-F238E27FC236}">
                <a16:creationId xmlns:a16="http://schemas.microsoft.com/office/drawing/2014/main" id="{E9162D82-C68A-1681-2A72-573BA92B6B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60413" y="1083831"/>
            <a:ext cx="7449344" cy="6635606"/>
          </a:xfrm>
          <a:prstGeom prst="rect">
            <a:avLst/>
          </a:prstGeom>
        </p:spPr>
      </p:pic>
    </p:spTree>
    <p:extLst>
      <p:ext uri="{BB962C8B-B14F-4D97-AF65-F5344CB8AC3E}">
        <p14:creationId xmlns:p14="http://schemas.microsoft.com/office/powerpoint/2010/main" val="846381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91A2CB-0A3F-67B4-5A7B-EA30CC69720B}"/>
              </a:ext>
            </a:extLst>
          </p:cNvPr>
          <p:cNvSpPr>
            <a:spLocks noGrp="1"/>
          </p:cNvSpPr>
          <p:nvPr>
            <p:ph type="title"/>
          </p:nvPr>
        </p:nvSpPr>
        <p:spPr>
          <a:xfrm>
            <a:off x="454573" y="233781"/>
            <a:ext cx="11389595" cy="402827"/>
          </a:xfrm>
        </p:spPr>
        <p:txBody>
          <a:bodyPr/>
          <a:lstStyle/>
          <a:p>
            <a:r>
              <a:rPr lang="en-US" sz="2800" dirty="0">
                <a:latin typeface="Verdana" panose="020B0604030504040204" pitchFamily="34" charset="0"/>
              </a:rPr>
              <a:t>Engine Oils Licensing and Certification System (EOLCS)</a:t>
            </a:r>
          </a:p>
        </p:txBody>
      </p:sp>
      <p:cxnSp>
        <p:nvCxnSpPr>
          <p:cNvPr id="28" name="Straight Connector 27">
            <a:extLst>
              <a:ext uri="{FF2B5EF4-FFF2-40B4-BE49-F238E27FC236}">
                <a16:creationId xmlns:a16="http://schemas.microsoft.com/office/drawing/2014/main" id="{807EC7CD-C641-A91A-C219-E48DAEB492D5}"/>
              </a:ext>
            </a:extLst>
          </p:cNvPr>
          <p:cNvCxnSpPr>
            <a:cxnSpLocks/>
          </p:cNvCxnSpPr>
          <p:nvPr/>
        </p:nvCxnSpPr>
        <p:spPr>
          <a:xfrm>
            <a:off x="3218002" y="5443551"/>
            <a:ext cx="1612182" cy="288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11B5888-162A-A579-7E39-AAAFECF39CEE}"/>
              </a:ext>
            </a:extLst>
          </p:cNvPr>
          <p:cNvSpPr txBox="1"/>
          <p:nvPr/>
        </p:nvSpPr>
        <p:spPr>
          <a:xfrm>
            <a:off x="1625851" y="5076546"/>
            <a:ext cx="2038672" cy="923330"/>
          </a:xfrm>
          <a:prstGeom prst="rect">
            <a:avLst/>
          </a:prstGeom>
          <a:noFill/>
        </p:spPr>
        <p:txBody>
          <a:bodyPr wrap="square" lIns="0" tIns="0" rIns="0" bIns="0">
            <a:sp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SAE </a:t>
            </a:r>
          </a:p>
          <a:p>
            <a:pPr algn="ctr"/>
            <a:r>
              <a:rPr lang="en-US" sz="2000" b="1" dirty="0">
                <a:latin typeface="Verdana" panose="020B0604030504040204" pitchFamily="34" charset="0"/>
                <a:ea typeface="Verdana" panose="020B0604030504040204" pitchFamily="34" charset="0"/>
                <a:cs typeface="Verdana" panose="020B0604030504040204" pitchFamily="34" charset="0"/>
              </a:rPr>
              <a:t>Viscosity Grade</a:t>
            </a:r>
          </a:p>
        </p:txBody>
      </p:sp>
      <p:sp>
        <p:nvSpPr>
          <p:cNvPr id="36" name="TextBox 35">
            <a:extLst>
              <a:ext uri="{FF2B5EF4-FFF2-40B4-BE49-F238E27FC236}">
                <a16:creationId xmlns:a16="http://schemas.microsoft.com/office/drawing/2014/main" id="{B2F27E20-0D22-2912-C76D-0263DC89508D}"/>
              </a:ext>
            </a:extLst>
          </p:cNvPr>
          <p:cNvSpPr txBox="1"/>
          <p:nvPr/>
        </p:nvSpPr>
        <p:spPr>
          <a:xfrm>
            <a:off x="2450824" y="6203727"/>
            <a:ext cx="2038672" cy="615553"/>
          </a:xfrm>
          <a:prstGeom prst="rect">
            <a:avLst/>
          </a:prstGeom>
          <a:noFill/>
        </p:spPr>
        <p:txBody>
          <a:bodyPr wrap="square" lIns="0" tIns="0" rIns="0" bIns="0">
            <a:sp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API Certification</a:t>
            </a:r>
          </a:p>
        </p:txBody>
      </p:sp>
      <p:cxnSp>
        <p:nvCxnSpPr>
          <p:cNvPr id="37" name="Straight Connector 36">
            <a:extLst>
              <a:ext uri="{FF2B5EF4-FFF2-40B4-BE49-F238E27FC236}">
                <a16:creationId xmlns:a16="http://schemas.microsoft.com/office/drawing/2014/main" id="{CB54975C-A231-E3F3-0E10-1D2F4D1B709B}"/>
              </a:ext>
            </a:extLst>
          </p:cNvPr>
          <p:cNvCxnSpPr>
            <a:cxnSpLocks/>
          </p:cNvCxnSpPr>
          <p:nvPr/>
        </p:nvCxnSpPr>
        <p:spPr>
          <a:xfrm flipV="1">
            <a:off x="3920362" y="6070221"/>
            <a:ext cx="673153" cy="27699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E763C8FC-60DF-6F34-DBE2-8A915444BCDB}"/>
              </a:ext>
            </a:extLst>
          </p:cNvPr>
          <p:cNvSpPr/>
          <p:nvPr/>
        </p:nvSpPr>
        <p:spPr>
          <a:xfrm rot="10800000">
            <a:off x="7133619" y="1825644"/>
            <a:ext cx="3135866" cy="1251044"/>
          </a:xfrm>
          <a:prstGeom prst="roundRect">
            <a:avLst>
              <a:gd name="adj" fmla="val 10919"/>
            </a:avLst>
          </a:prstGeom>
          <a:gradFill>
            <a:gsLst>
              <a:gs pos="0">
                <a:srgbClr val="4FA3AE"/>
              </a:gs>
              <a:gs pos="87000">
                <a:srgbClr val="24366A">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ar-SA" sz="2000" noProof="0" dirty="0" err="1"/>
          </a:p>
        </p:txBody>
      </p:sp>
      <p:sp>
        <p:nvSpPr>
          <p:cNvPr id="16" name="TextBox 15">
            <a:extLst>
              <a:ext uri="{FF2B5EF4-FFF2-40B4-BE49-F238E27FC236}">
                <a16:creationId xmlns:a16="http://schemas.microsoft.com/office/drawing/2014/main" id="{A987A7A4-CD2E-46C2-BAA6-09ECF7909FC0}"/>
              </a:ext>
            </a:extLst>
          </p:cNvPr>
          <p:cNvSpPr txBox="1"/>
          <p:nvPr/>
        </p:nvSpPr>
        <p:spPr>
          <a:xfrm>
            <a:off x="8659906" y="2060245"/>
            <a:ext cx="1519283" cy="615553"/>
          </a:xfrm>
          <a:prstGeom prst="rect">
            <a:avLst/>
          </a:prstGeom>
          <a:noFill/>
        </p:spPr>
        <p:txBody>
          <a:bodyPr wrap="square" lIns="0" tIns="0" rIns="0" bIns="0">
            <a:spAutoFit/>
          </a:bodyPr>
          <a:lstStyle/>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~20%</a:t>
            </a:r>
          </a:p>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Additives</a:t>
            </a:r>
          </a:p>
        </p:txBody>
      </p:sp>
      <p:sp>
        <p:nvSpPr>
          <p:cNvPr id="4" name="Rounded Rectangle 3">
            <a:extLst>
              <a:ext uri="{FF2B5EF4-FFF2-40B4-BE49-F238E27FC236}">
                <a16:creationId xmlns:a16="http://schemas.microsoft.com/office/drawing/2014/main" id="{CC8F06DD-7E35-A7C0-8519-B184B4EC1F69}"/>
              </a:ext>
            </a:extLst>
          </p:cNvPr>
          <p:cNvSpPr/>
          <p:nvPr/>
        </p:nvSpPr>
        <p:spPr>
          <a:xfrm rot="10800000">
            <a:off x="7524067" y="3203808"/>
            <a:ext cx="2786243" cy="3064626"/>
          </a:xfrm>
          <a:prstGeom prst="roundRect">
            <a:avLst>
              <a:gd name="adj" fmla="val 3092"/>
            </a:avLst>
          </a:prstGeom>
          <a:gradFill>
            <a:gsLst>
              <a:gs pos="0">
                <a:srgbClr val="4FA3AE"/>
              </a:gs>
              <a:gs pos="80000">
                <a:srgbClr val="24366A">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ar-SA" sz="2000" noProof="0" dirty="0" err="1"/>
          </a:p>
        </p:txBody>
      </p:sp>
      <p:sp>
        <p:nvSpPr>
          <p:cNvPr id="19" name="TextBox 18">
            <a:extLst>
              <a:ext uri="{FF2B5EF4-FFF2-40B4-BE49-F238E27FC236}">
                <a16:creationId xmlns:a16="http://schemas.microsoft.com/office/drawing/2014/main" id="{5A8846FB-F43A-3AA2-F968-DC2FDD7D758D}"/>
              </a:ext>
            </a:extLst>
          </p:cNvPr>
          <p:cNvSpPr txBox="1"/>
          <p:nvPr/>
        </p:nvSpPr>
        <p:spPr>
          <a:xfrm>
            <a:off x="8947912" y="4460993"/>
            <a:ext cx="1283391" cy="615553"/>
          </a:xfrm>
          <a:prstGeom prst="rect">
            <a:avLst/>
          </a:prstGeom>
          <a:noFill/>
        </p:spPr>
        <p:txBody>
          <a:bodyPr wrap="square" lIns="0" tIns="0" rIns="0" bIns="0">
            <a:spAutoFit/>
          </a:bodyPr>
          <a:lstStyle/>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~80%</a:t>
            </a:r>
          </a:p>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Base Oil</a:t>
            </a:r>
          </a:p>
        </p:txBody>
      </p:sp>
      <p:pic>
        <p:nvPicPr>
          <p:cNvPr id="7" name="Picture 6" descr="A group of plastic containers&#10;&#10;Description automatically generated">
            <a:extLst>
              <a:ext uri="{FF2B5EF4-FFF2-40B4-BE49-F238E27FC236}">
                <a16:creationId xmlns:a16="http://schemas.microsoft.com/office/drawing/2014/main" id="{FBDA8D09-678F-1D12-352C-B91F257201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49696" y="1044311"/>
            <a:ext cx="5299344" cy="5813689"/>
          </a:xfrm>
          <a:prstGeom prst="rect">
            <a:avLst/>
          </a:prstGeom>
        </p:spPr>
      </p:pic>
    </p:spTree>
    <p:extLst>
      <p:ext uri="{BB962C8B-B14F-4D97-AF65-F5344CB8AC3E}">
        <p14:creationId xmlns:p14="http://schemas.microsoft.com/office/powerpoint/2010/main" val="419997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4488-B878-B2B7-A5F6-D23860E63465}"/>
              </a:ext>
            </a:extLst>
          </p:cNvPr>
          <p:cNvSpPr>
            <a:spLocks noGrp="1"/>
          </p:cNvSpPr>
          <p:nvPr>
            <p:ph type="title"/>
          </p:nvPr>
        </p:nvSpPr>
        <p:spPr>
          <a:xfrm>
            <a:off x="454574" y="260675"/>
            <a:ext cx="11970508" cy="387798"/>
          </a:xfrm>
        </p:spPr>
        <p:txBody>
          <a:bodyPr/>
          <a:lstStyle/>
          <a:p>
            <a:r>
              <a:rPr lang="en-US" sz="2800" dirty="0">
                <a:latin typeface="Verdana" panose="020B0604030504040204" pitchFamily="34" charset="0"/>
              </a:rPr>
              <a:t>Engine Oils Licensing and Certification System (EOLCS)</a:t>
            </a:r>
            <a:endParaRPr lang="ar-SA" sz="2800" dirty="0">
              <a:latin typeface="Verdana" panose="020B0604030504040204" pitchFamily="34" charset="0"/>
            </a:endParaRPr>
          </a:p>
        </p:txBody>
      </p:sp>
      <p:pic>
        <p:nvPicPr>
          <p:cNvPr id="8" name="Picture 7">
            <a:extLst>
              <a:ext uri="{FF2B5EF4-FFF2-40B4-BE49-F238E27FC236}">
                <a16:creationId xmlns:a16="http://schemas.microsoft.com/office/drawing/2014/main" id="{1A1E92BB-34A8-135B-1355-AB4442350D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7554" y="1343872"/>
            <a:ext cx="1456893" cy="800065"/>
          </a:xfrm>
          <a:prstGeom prst="rect">
            <a:avLst/>
          </a:prstGeom>
        </p:spPr>
      </p:pic>
      <p:sp>
        <p:nvSpPr>
          <p:cNvPr id="30" name="TextBox 29">
            <a:extLst>
              <a:ext uri="{FF2B5EF4-FFF2-40B4-BE49-F238E27FC236}">
                <a16:creationId xmlns:a16="http://schemas.microsoft.com/office/drawing/2014/main" id="{D38CD471-94FC-A4F2-883F-259B6838E695}"/>
              </a:ext>
            </a:extLst>
          </p:cNvPr>
          <p:cNvSpPr txBox="1"/>
          <p:nvPr/>
        </p:nvSpPr>
        <p:spPr>
          <a:xfrm>
            <a:off x="2342451" y="1662161"/>
            <a:ext cx="1030079" cy="276999"/>
          </a:xfrm>
          <a:prstGeom prst="rect">
            <a:avLst/>
          </a:prstGeom>
          <a:noFill/>
        </p:spPr>
        <p:txBody>
          <a:bodyPr wrap="square" lIns="0" tIns="0" rIns="0" bIns="0" rtlCol="0">
            <a:spAutoFit/>
          </a:bodyPr>
          <a:lstStyle/>
          <a:p>
            <a:pPr algn="ctr"/>
            <a:r>
              <a:rPr lang="en-US"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OEMs</a:t>
            </a:r>
          </a:p>
        </p:txBody>
      </p:sp>
      <p:pic>
        <p:nvPicPr>
          <p:cNvPr id="28" name="Picture 27">
            <a:extLst>
              <a:ext uri="{FF2B5EF4-FFF2-40B4-BE49-F238E27FC236}">
                <a16:creationId xmlns:a16="http://schemas.microsoft.com/office/drawing/2014/main" id="{5CAD9A24-FD33-A45D-F912-13EC819203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5305" y="3781732"/>
            <a:ext cx="943992" cy="597740"/>
          </a:xfrm>
          <a:prstGeom prst="rect">
            <a:avLst/>
          </a:prstGeom>
        </p:spPr>
      </p:pic>
      <p:sp>
        <p:nvSpPr>
          <p:cNvPr id="33" name="Rounded Rectangle 32">
            <a:extLst>
              <a:ext uri="{FF2B5EF4-FFF2-40B4-BE49-F238E27FC236}">
                <a16:creationId xmlns:a16="http://schemas.microsoft.com/office/drawing/2014/main" id="{BEB69033-CBD4-766D-FD13-8E3E4BCBE098}"/>
              </a:ext>
            </a:extLst>
          </p:cNvPr>
          <p:cNvSpPr/>
          <p:nvPr/>
        </p:nvSpPr>
        <p:spPr>
          <a:xfrm>
            <a:off x="4528067" y="2206160"/>
            <a:ext cx="3135866" cy="647282"/>
          </a:xfrm>
          <a:prstGeom prst="roundRect">
            <a:avLst>
              <a:gd name="adj" fmla="val 3566"/>
            </a:avLst>
          </a:prstGeom>
          <a:gradFill>
            <a:gsLst>
              <a:gs pos="0">
                <a:srgbClr val="4FA3AE">
                  <a:alpha val="0"/>
                </a:srgbClr>
              </a:gs>
              <a:gs pos="10000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dirty="0">
                <a:solidFill>
                  <a:srgbClr val="24366A"/>
                </a:solidFill>
                <a:latin typeface="Verdana" panose="020B0604030504040204" pitchFamily="34" charset="0"/>
                <a:ea typeface="Verdana" panose="020B0604030504040204" pitchFamily="34" charset="0"/>
                <a:cs typeface="Verdana" panose="020B0604030504040204" pitchFamily="34" charset="0"/>
              </a:rPr>
              <a:t>API 1509</a:t>
            </a:r>
          </a:p>
        </p:txBody>
      </p:sp>
      <p:sp>
        <p:nvSpPr>
          <p:cNvPr id="34" name="Rounded Rectangle 33">
            <a:extLst>
              <a:ext uri="{FF2B5EF4-FFF2-40B4-BE49-F238E27FC236}">
                <a16:creationId xmlns:a16="http://schemas.microsoft.com/office/drawing/2014/main" id="{F591B66D-6834-CD6E-6595-A22F629D0BC5}"/>
              </a:ext>
            </a:extLst>
          </p:cNvPr>
          <p:cNvSpPr/>
          <p:nvPr/>
        </p:nvSpPr>
        <p:spPr>
          <a:xfrm>
            <a:off x="7759999" y="2206160"/>
            <a:ext cx="3135866" cy="647282"/>
          </a:xfrm>
          <a:prstGeom prst="roundRect">
            <a:avLst>
              <a:gd name="adj" fmla="val 3566"/>
            </a:avLst>
          </a:prstGeom>
          <a:gradFill>
            <a:gsLst>
              <a:gs pos="0">
                <a:srgbClr val="4FA3AE">
                  <a:alpha val="0"/>
                </a:srgbClr>
              </a:gs>
              <a:gs pos="10000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dirty="0">
                <a:solidFill>
                  <a:srgbClr val="24366A"/>
                </a:solidFill>
                <a:latin typeface="Verdana" panose="020B0604030504040204" pitchFamily="34" charset="0"/>
                <a:ea typeface="Verdana" panose="020B0604030504040204" pitchFamily="34" charset="0"/>
                <a:cs typeface="Verdana" panose="020B0604030504040204" pitchFamily="34" charset="0"/>
              </a:rPr>
              <a:t>Code of Practice</a:t>
            </a:r>
          </a:p>
        </p:txBody>
      </p:sp>
      <p:sp>
        <p:nvSpPr>
          <p:cNvPr id="35" name="Arrow: Down 12">
            <a:extLst>
              <a:ext uri="{FF2B5EF4-FFF2-40B4-BE49-F238E27FC236}">
                <a16:creationId xmlns:a16="http://schemas.microsoft.com/office/drawing/2014/main" id="{002E9A80-E22D-7506-86AC-46C74D17A6D3}"/>
              </a:ext>
            </a:extLst>
          </p:cNvPr>
          <p:cNvSpPr/>
          <p:nvPr/>
        </p:nvSpPr>
        <p:spPr>
          <a:xfrm>
            <a:off x="5888830" y="2843199"/>
            <a:ext cx="414340" cy="499310"/>
          </a:xfrm>
          <a:prstGeom prst="downArrow">
            <a:avLst/>
          </a:prstGeom>
          <a:gradFill>
            <a:gsLst>
              <a:gs pos="0">
                <a:srgbClr val="4FA3AE">
                  <a:alpha val="0"/>
                </a:srgbClr>
              </a:gs>
              <a:gs pos="100000">
                <a:srgbClr val="24366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12">
            <a:extLst>
              <a:ext uri="{FF2B5EF4-FFF2-40B4-BE49-F238E27FC236}">
                <a16:creationId xmlns:a16="http://schemas.microsoft.com/office/drawing/2014/main" id="{02223487-67B8-38DC-CF41-448E04E8128D}"/>
              </a:ext>
            </a:extLst>
          </p:cNvPr>
          <p:cNvSpPr/>
          <p:nvPr/>
        </p:nvSpPr>
        <p:spPr>
          <a:xfrm>
            <a:off x="9114630" y="2843199"/>
            <a:ext cx="414340" cy="499310"/>
          </a:xfrm>
          <a:prstGeom prst="downArrow">
            <a:avLst/>
          </a:prstGeom>
          <a:gradFill>
            <a:gsLst>
              <a:gs pos="0">
                <a:srgbClr val="4FA3AE">
                  <a:alpha val="0"/>
                </a:srgbClr>
              </a:gs>
              <a:gs pos="100000">
                <a:srgbClr val="24366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2">
            <a:extLst>
              <a:ext uri="{FF2B5EF4-FFF2-40B4-BE49-F238E27FC236}">
                <a16:creationId xmlns:a16="http://schemas.microsoft.com/office/drawing/2014/main" id="{E87D58D6-E307-DF77-ED9A-2D919A2D938A}"/>
              </a:ext>
            </a:extLst>
          </p:cNvPr>
          <p:cNvSpPr/>
          <p:nvPr/>
        </p:nvSpPr>
        <p:spPr>
          <a:xfrm>
            <a:off x="2663030" y="2843199"/>
            <a:ext cx="414340" cy="499310"/>
          </a:xfrm>
          <a:prstGeom prst="downArrow">
            <a:avLst/>
          </a:prstGeom>
          <a:gradFill>
            <a:gsLst>
              <a:gs pos="0">
                <a:srgbClr val="4FA3AE">
                  <a:alpha val="0"/>
                </a:srgbClr>
              </a:gs>
              <a:gs pos="100000">
                <a:srgbClr val="24366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B2685F4F-9327-A94C-102A-959E16250C0A}"/>
              </a:ext>
            </a:extLst>
          </p:cNvPr>
          <p:cNvSpPr/>
          <p:nvPr/>
        </p:nvSpPr>
        <p:spPr>
          <a:xfrm>
            <a:off x="1302267" y="2206160"/>
            <a:ext cx="3135866" cy="647282"/>
          </a:xfrm>
          <a:prstGeom prst="roundRect">
            <a:avLst>
              <a:gd name="adj" fmla="val 3566"/>
            </a:avLst>
          </a:prstGeom>
          <a:gradFill>
            <a:gsLst>
              <a:gs pos="0">
                <a:srgbClr val="4FA3AE">
                  <a:alpha val="0"/>
                </a:srgbClr>
              </a:gs>
              <a:gs pos="10000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dirty="0">
                <a:solidFill>
                  <a:srgbClr val="24366A"/>
                </a:solidFill>
                <a:latin typeface="Verdana" panose="020B0604030504040204" pitchFamily="34" charset="0"/>
                <a:ea typeface="Verdana" panose="020B0604030504040204" pitchFamily="34" charset="0"/>
                <a:cs typeface="Verdana" panose="020B0604030504040204" pitchFamily="34" charset="0"/>
              </a:rPr>
              <a:t>ILSAC Standards</a:t>
            </a:r>
          </a:p>
        </p:txBody>
      </p:sp>
      <p:sp>
        <p:nvSpPr>
          <p:cNvPr id="38" name="Rounded Rectangle 37">
            <a:extLst>
              <a:ext uri="{FF2B5EF4-FFF2-40B4-BE49-F238E27FC236}">
                <a16:creationId xmlns:a16="http://schemas.microsoft.com/office/drawing/2014/main" id="{63A911F2-B187-814B-CA2C-A86A93C4A8E2}"/>
              </a:ext>
            </a:extLst>
          </p:cNvPr>
          <p:cNvSpPr/>
          <p:nvPr/>
        </p:nvSpPr>
        <p:spPr>
          <a:xfrm rot="10800000">
            <a:off x="4821616" y="1295756"/>
            <a:ext cx="2448805" cy="910404"/>
          </a:xfrm>
          <a:prstGeom prst="roundRect">
            <a:avLst>
              <a:gd name="adj" fmla="val 5832"/>
            </a:avLst>
          </a:prstGeom>
          <a:noFill/>
          <a:ln>
            <a:gradFill>
              <a:gsLst>
                <a:gs pos="0">
                  <a:srgbClr val="24366A">
                    <a:alpha val="0"/>
                  </a:srgbClr>
                </a:gs>
                <a:gs pos="99000">
                  <a:srgbClr val="4FA3AE"/>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b="1"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39" name="Rounded Rectangle 38">
            <a:extLst>
              <a:ext uri="{FF2B5EF4-FFF2-40B4-BE49-F238E27FC236}">
                <a16:creationId xmlns:a16="http://schemas.microsoft.com/office/drawing/2014/main" id="{569D92DB-F714-3E3F-5EC9-9F3DC2A49F7A}"/>
              </a:ext>
            </a:extLst>
          </p:cNvPr>
          <p:cNvSpPr/>
          <p:nvPr/>
        </p:nvSpPr>
        <p:spPr>
          <a:xfrm rot="10800000">
            <a:off x="8059087" y="1295756"/>
            <a:ext cx="2448805" cy="910404"/>
          </a:xfrm>
          <a:prstGeom prst="roundRect">
            <a:avLst>
              <a:gd name="adj" fmla="val 5832"/>
            </a:avLst>
          </a:prstGeom>
          <a:noFill/>
          <a:ln>
            <a:gradFill>
              <a:gsLst>
                <a:gs pos="0">
                  <a:srgbClr val="24366A">
                    <a:alpha val="0"/>
                  </a:srgbClr>
                </a:gs>
                <a:gs pos="99000">
                  <a:srgbClr val="4FA3AE"/>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b="1"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pic>
        <p:nvPicPr>
          <p:cNvPr id="40" name="Picture 39">
            <a:extLst>
              <a:ext uri="{FF2B5EF4-FFF2-40B4-BE49-F238E27FC236}">
                <a16:creationId xmlns:a16="http://schemas.microsoft.com/office/drawing/2014/main" id="{72E4ADB1-7911-49DA-BD0A-72ED3D40BBF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805188" y="1513061"/>
            <a:ext cx="956602" cy="477335"/>
          </a:xfrm>
          <a:prstGeom prst="rect">
            <a:avLst/>
          </a:prstGeom>
        </p:spPr>
      </p:pic>
      <p:sp>
        <p:nvSpPr>
          <p:cNvPr id="41" name="Rounded Rectangle 40">
            <a:extLst>
              <a:ext uri="{FF2B5EF4-FFF2-40B4-BE49-F238E27FC236}">
                <a16:creationId xmlns:a16="http://schemas.microsoft.com/office/drawing/2014/main" id="{FF68DB6A-C166-FFAA-10DC-A7B2511C9F3F}"/>
              </a:ext>
            </a:extLst>
          </p:cNvPr>
          <p:cNvSpPr/>
          <p:nvPr/>
        </p:nvSpPr>
        <p:spPr>
          <a:xfrm>
            <a:off x="2386330" y="3352736"/>
            <a:ext cx="7419340" cy="828447"/>
          </a:xfrm>
          <a:prstGeom prst="roundRect">
            <a:avLst>
              <a:gd name="adj" fmla="val 3566"/>
            </a:avLst>
          </a:prstGeom>
          <a:gradFill>
            <a:gsLst>
              <a:gs pos="0">
                <a:srgbClr val="4FA3AE"/>
              </a:gs>
              <a:gs pos="100000">
                <a:srgbClr val="24366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Engine Oil Licensing and Certification System</a:t>
            </a:r>
          </a:p>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(EOLCS)</a:t>
            </a:r>
          </a:p>
        </p:txBody>
      </p:sp>
      <p:sp>
        <p:nvSpPr>
          <p:cNvPr id="42" name="Rounded Rectangle 41">
            <a:extLst>
              <a:ext uri="{FF2B5EF4-FFF2-40B4-BE49-F238E27FC236}">
                <a16:creationId xmlns:a16="http://schemas.microsoft.com/office/drawing/2014/main" id="{AA0B48F3-9F82-5D97-785B-A3851355C13C}"/>
              </a:ext>
            </a:extLst>
          </p:cNvPr>
          <p:cNvSpPr/>
          <p:nvPr/>
        </p:nvSpPr>
        <p:spPr>
          <a:xfrm rot="5400000">
            <a:off x="1031127" y="3105199"/>
            <a:ext cx="778650" cy="1931756"/>
          </a:xfrm>
          <a:prstGeom prst="roundRect">
            <a:avLst>
              <a:gd name="adj" fmla="val 5832"/>
            </a:avLst>
          </a:prstGeom>
          <a:noFill/>
          <a:ln>
            <a:gradFill>
              <a:gsLst>
                <a:gs pos="0">
                  <a:srgbClr val="24366A">
                    <a:alpha val="0"/>
                  </a:srgbClr>
                </a:gs>
                <a:gs pos="99000">
                  <a:srgbClr val="4FA3AE"/>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b="1"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Arrow: Down 12">
            <a:extLst>
              <a:ext uri="{FF2B5EF4-FFF2-40B4-BE49-F238E27FC236}">
                <a16:creationId xmlns:a16="http://schemas.microsoft.com/office/drawing/2014/main" id="{1C830BFF-E53A-8394-D186-776A97021078}"/>
              </a:ext>
            </a:extLst>
          </p:cNvPr>
          <p:cNvSpPr/>
          <p:nvPr/>
        </p:nvSpPr>
        <p:spPr>
          <a:xfrm>
            <a:off x="5888830" y="4954275"/>
            <a:ext cx="414340" cy="390663"/>
          </a:xfrm>
          <a:prstGeom prst="downArrow">
            <a:avLst/>
          </a:prstGeom>
          <a:gradFill>
            <a:gsLst>
              <a:gs pos="0">
                <a:srgbClr val="4FA3AE">
                  <a:alpha val="0"/>
                </a:srgbClr>
              </a:gs>
              <a:gs pos="100000">
                <a:srgbClr val="24366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12">
            <a:extLst>
              <a:ext uri="{FF2B5EF4-FFF2-40B4-BE49-F238E27FC236}">
                <a16:creationId xmlns:a16="http://schemas.microsoft.com/office/drawing/2014/main" id="{1B962AD4-DDF5-5078-8F96-56D00AF1FAFA}"/>
              </a:ext>
            </a:extLst>
          </p:cNvPr>
          <p:cNvSpPr/>
          <p:nvPr/>
        </p:nvSpPr>
        <p:spPr>
          <a:xfrm>
            <a:off x="9114630" y="4954275"/>
            <a:ext cx="414340" cy="390663"/>
          </a:xfrm>
          <a:prstGeom prst="downArrow">
            <a:avLst/>
          </a:prstGeom>
          <a:gradFill>
            <a:gsLst>
              <a:gs pos="0">
                <a:srgbClr val="4FA3AE">
                  <a:alpha val="0"/>
                </a:srgbClr>
              </a:gs>
              <a:gs pos="100000">
                <a:srgbClr val="24366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Down 12">
            <a:extLst>
              <a:ext uri="{FF2B5EF4-FFF2-40B4-BE49-F238E27FC236}">
                <a16:creationId xmlns:a16="http://schemas.microsoft.com/office/drawing/2014/main" id="{CE36E928-C2D7-7344-564A-64296CC7A63D}"/>
              </a:ext>
            </a:extLst>
          </p:cNvPr>
          <p:cNvSpPr/>
          <p:nvPr/>
        </p:nvSpPr>
        <p:spPr>
          <a:xfrm>
            <a:off x="2663030" y="4954275"/>
            <a:ext cx="414340" cy="390663"/>
          </a:xfrm>
          <a:prstGeom prst="downArrow">
            <a:avLst/>
          </a:prstGeom>
          <a:gradFill>
            <a:gsLst>
              <a:gs pos="0">
                <a:srgbClr val="4FA3AE">
                  <a:alpha val="0"/>
                </a:srgbClr>
              </a:gs>
              <a:gs pos="100000">
                <a:srgbClr val="24366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665FC023-92C0-2E4A-1D97-04C49301323A}"/>
              </a:ext>
            </a:extLst>
          </p:cNvPr>
          <p:cNvSpPr/>
          <p:nvPr/>
        </p:nvSpPr>
        <p:spPr>
          <a:xfrm>
            <a:off x="2386330" y="5299076"/>
            <a:ext cx="7375459" cy="632290"/>
          </a:xfrm>
          <a:prstGeom prst="roundRect">
            <a:avLst>
              <a:gd name="adj" fmla="val 3566"/>
            </a:avLst>
          </a:prstGeom>
          <a:gradFill>
            <a:gsLst>
              <a:gs pos="0">
                <a:srgbClr val="4FA3AE">
                  <a:alpha val="0"/>
                </a:srgbClr>
              </a:gs>
              <a:gs pos="100000">
                <a:srgbClr val="24366A">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dirty="0">
                <a:solidFill>
                  <a:srgbClr val="24366A"/>
                </a:solidFill>
                <a:latin typeface="Verdana" panose="020B0604030504040204" pitchFamily="34" charset="0"/>
                <a:ea typeface="Verdana" panose="020B0604030504040204" pitchFamily="34" charset="0"/>
                <a:cs typeface="Verdana" panose="020B0604030504040204" pitchFamily="34" charset="0"/>
              </a:rPr>
              <a:t>Quality Engine Lubricants</a:t>
            </a:r>
          </a:p>
        </p:txBody>
      </p:sp>
      <p:sp>
        <p:nvSpPr>
          <p:cNvPr id="47" name="TextBox 46">
            <a:extLst>
              <a:ext uri="{FF2B5EF4-FFF2-40B4-BE49-F238E27FC236}">
                <a16:creationId xmlns:a16="http://schemas.microsoft.com/office/drawing/2014/main" id="{262CD688-E226-2781-FDA4-E086BB00663F}"/>
              </a:ext>
            </a:extLst>
          </p:cNvPr>
          <p:cNvSpPr txBox="1"/>
          <p:nvPr/>
        </p:nvSpPr>
        <p:spPr>
          <a:xfrm>
            <a:off x="1504375" y="3982965"/>
            <a:ext cx="814514" cy="184666"/>
          </a:xfrm>
          <a:prstGeom prst="rect">
            <a:avLst/>
          </a:prstGeom>
          <a:noFill/>
        </p:spPr>
        <p:txBody>
          <a:bodyPr wrap="square" lIns="0" tIns="0" rIns="0" bIns="0" rtlCol="0">
            <a:spAutoFit/>
          </a:bodyPr>
          <a:lstStyle/>
          <a:p>
            <a:r>
              <a:rPr lang="en-US" sz="12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Standards</a:t>
            </a:r>
          </a:p>
        </p:txBody>
      </p:sp>
      <p:sp>
        <p:nvSpPr>
          <p:cNvPr id="48" name="Rounded Rectangle 47">
            <a:extLst>
              <a:ext uri="{FF2B5EF4-FFF2-40B4-BE49-F238E27FC236}">
                <a16:creationId xmlns:a16="http://schemas.microsoft.com/office/drawing/2014/main" id="{F0879514-48D1-1342-F458-C48AE1FA4831}"/>
              </a:ext>
            </a:extLst>
          </p:cNvPr>
          <p:cNvSpPr/>
          <p:nvPr/>
        </p:nvSpPr>
        <p:spPr>
          <a:xfrm rot="16200000">
            <a:off x="10382128" y="2820037"/>
            <a:ext cx="778650" cy="1931756"/>
          </a:xfrm>
          <a:prstGeom prst="roundRect">
            <a:avLst>
              <a:gd name="adj" fmla="val 5832"/>
            </a:avLst>
          </a:prstGeom>
          <a:noFill/>
          <a:ln>
            <a:gradFill>
              <a:gsLst>
                <a:gs pos="0">
                  <a:srgbClr val="24366A">
                    <a:alpha val="0"/>
                  </a:srgbClr>
                </a:gs>
                <a:gs pos="99000">
                  <a:srgbClr val="4FA3AE"/>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b="1"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a:extLst>
              <a:ext uri="{FF2B5EF4-FFF2-40B4-BE49-F238E27FC236}">
                <a16:creationId xmlns:a16="http://schemas.microsoft.com/office/drawing/2014/main" id="{4B014EB9-3447-C5B3-4D19-F3B6BFE2C6F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007634" y="3505906"/>
            <a:ext cx="610316" cy="56001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EB94A171-5F1F-2809-407B-2D90756180DE}"/>
              </a:ext>
            </a:extLst>
          </p:cNvPr>
          <p:cNvSpPr txBox="1"/>
          <p:nvPr/>
        </p:nvSpPr>
        <p:spPr>
          <a:xfrm>
            <a:off x="10742643" y="3603533"/>
            <a:ext cx="814514" cy="369332"/>
          </a:xfrm>
          <a:prstGeom prst="rect">
            <a:avLst/>
          </a:prstGeom>
          <a:noFill/>
        </p:spPr>
        <p:txBody>
          <a:bodyPr wrap="square" lIns="0" tIns="0" rIns="0" bIns="0" rtlCol="0">
            <a:spAutoFit/>
          </a:bodyPr>
          <a:lstStyle/>
          <a:p>
            <a:r>
              <a:rPr lang="en-US" sz="12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Test Methods</a:t>
            </a:r>
          </a:p>
        </p:txBody>
      </p:sp>
      <p:sp>
        <p:nvSpPr>
          <p:cNvPr id="50" name="Rounded Rectangle 49">
            <a:extLst>
              <a:ext uri="{FF2B5EF4-FFF2-40B4-BE49-F238E27FC236}">
                <a16:creationId xmlns:a16="http://schemas.microsoft.com/office/drawing/2014/main" id="{0B960C99-0CCF-3BC7-1AF6-337C51FBB3BF}"/>
              </a:ext>
            </a:extLst>
          </p:cNvPr>
          <p:cNvSpPr/>
          <p:nvPr/>
        </p:nvSpPr>
        <p:spPr>
          <a:xfrm rot="16200000">
            <a:off x="10504136" y="3565295"/>
            <a:ext cx="534633" cy="1931756"/>
          </a:xfrm>
          <a:prstGeom prst="roundRect">
            <a:avLst>
              <a:gd name="adj" fmla="val 5832"/>
            </a:avLst>
          </a:prstGeom>
          <a:noFill/>
          <a:ln>
            <a:gradFill>
              <a:gsLst>
                <a:gs pos="0">
                  <a:srgbClr val="24366A">
                    <a:alpha val="0"/>
                  </a:srgbClr>
                </a:gs>
                <a:gs pos="99000">
                  <a:srgbClr val="4FA3AE"/>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b="1"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52" name="TextBox 51">
            <a:extLst>
              <a:ext uri="{FF2B5EF4-FFF2-40B4-BE49-F238E27FC236}">
                <a16:creationId xmlns:a16="http://schemas.microsoft.com/office/drawing/2014/main" id="{A033C6B2-9714-68B8-2724-32CAF245DEE2}"/>
              </a:ext>
            </a:extLst>
          </p:cNvPr>
          <p:cNvSpPr txBox="1"/>
          <p:nvPr/>
        </p:nvSpPr>
        <p:spPr>
          <a:xfrm>
            <a:off x="10007634" y="4341153"/>
            <a:ext cx="1549523" cy="369332"/>
          </a:xfrm>
          <a:prstGeom prst="rect">
            <a:avLst/>
          </a:prstGeom>
          <a:noFill/>
        </p:spPr>
        <p:txBody>
          <a:bodyPr wrap="square" lIns="0" tIns="0" rIns="0" bIns="0" rtlCol="0">
            <a:spAutoFit/>
          </a:bodyPr>
          <a:lstStyle/>
          <a:p>
            <a:r>
              <a:rPr lang="en-US" sz="12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Test Monitoring Center</a:t>
            </a:r>
          </a:p>
        </p:txBody>
      </p:sp>
      <p:pic>
        <p:nvPicPr>
          <p:cNvPr id="3" name="Picture 2" descr="API Starburst">
            <a:extLst>
              <a:ext uri="{FF2B5EF4-FFF2-40B4-BE49-F238E27FC236}">
                <a16:creationId xmlns:a16="http://schemas.microsoft.com/office/drawing/2014/main" id="{3062F6AC-7E77-4DD5-58F6-273C1692B61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30269" y="4323093"/>
            <a:ext cx="502525" cy="502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I Donut">
            <a:extLst>
              <a:ext uri="{FF2B5EF4-FFF2-40B4-BE49-F238E27FC236}">
                <a16:creationId xmlns:a16="http://schemas.microsoft.com/office/drawing/2014/main" id="{36426F61-0B89-000E-F481-025E58C765D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47946" y="4323093"/>
            <a:ext cx="502525" cy="502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I Shield">
            <a:extLst>
              <a:ext uri="{FF2B5EF4-FFF2-40B4-BE49-F238E27FC236}">
                <a16:creationId xmlns:a16="http://schemas.microsoft.com/office/drawing/2014/main" id="{78F382F1-5468-7280-40B3-731E619F8D7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559111" y="4323093"/>
            <a:ext cx="502525" cy="50252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3081E860-9233-9C2A-A428-0D41E9400DA5}"/>
              </a:ext>
            </a:extLst>
          </p:cNvPr>
          <p:cNvSpPr/>
          <p:nvPr/>
        </p:nvSpPr>
        <p:spPr>
          <a:xfrm>
            <a:off x="2386330" y="3924269"/>
            <a:ext cx="7419244" cy="1030007"/>
          </a:xfrm>
          <a:prstGeom prst="roundRect">
            <a:avLst>
              <a:gd name="adj" fmla="val 5832"/>
            </a:avLst>
          </a:prstGeom>
          <a:noFill/>
          <a:ln>
            <a:gradFill>
              <a:gsLst>
                <a:gs pos="0">
                  <a:srgbClr val="24366A">
                    <a:alpha val="0"/>
                  </a:srgbClr>
                </a:gs>
                <a:gs pos="99000">
                  <a:srgbClr val="4FA3AE"/>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b="1"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ounded Rectangle 4">
            <a:extLst>
              <a:ext uri="{FF2B5EF4-FFF2-40B4-BE49-F238E27FC236}">
                <a16:creationId xmlns:a16="http://schemas.microsoft.com/office/drawing/2014/main" id="{6261E87C-0056-C0DC-1430-222471826981}"/>
              </a:ext>
            </a:extLst>
          </p:cNvPr>
          <p:cNvSpPr/>
          <p:nvPr/>
        </p:nvSpPr>
        <p:spPr>
          <a:xfrm rot="10800000">
            <a:off x="1634469" y="1295756"/>
            <a:ext cx="2448805" cy="910404"/>
          </a:xfrm>
          <a:prstGeom prst="roundRect">
            <a:avLst>
              <a:gd name="adj" fmla="val 5832"/>
            </a:avLst>
          </a:prstGeom>
          <a:noFill/>
          <a:ln>
            <a:gradFill>
              <a:gsLst>
                <a:gs pos="0">
                  <a:srgbClr val="24366A">
                    <a:alpha val="0"/>
                  </a:srgbClr>
                </a:gs>
                <a:gs pos="99000">
                  <a:srgbClr val="4FA3AE"/>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b="1" dirty="0">
              <a:solidFill>
                <a:srgbClr val="24366A"/>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64781541"/>
      </p:ext>
    </p:extLst>
  </p:cSld>
  <p:clrMapOvr>
    <a:masterClrMapping/>
  </p:clrMapOvr>
</p:sld>
</file>

<file path=ppt/theme/theme1.xml><?xml version="1.0" encoding="utf-8"?>
<a:theme xmlns:a="http://schemas.openxmlformats.org/drawingml/2006/main" name="1_ACC–ACCC">
  <a:themeElements>
    <a:clrScheme name="ACC-ACCC">
      <a:dk1>
        <a:srgbClr val="767577"/>
      </a:dk1>
      <a:lt1>
        <a:srgbClr val="FFFFFF"/>
      </a:lt1>
      <a:dk2>
        <a:srgbClr val="18244D"/>
      </a:dk2>
      <a:lt2>
        <a:srgbClr val="FFFFFF"/>
      </a:lt2>
      <a:accent1>
        <a:srgbClr val="005CB9"/>
      </a:accent1>
      <a:accent2>
        <a:srgbClr val="BBBBBB"/>
      </a:accent2>
      <a:accent3>
        <a:srgbClr val="7FADDC"/>
      </a:accent3>
      <a:accent4>
        <a:srgbClr val="76777B"/>
      </a:accent4>
      <a:accent5>
        <a:srgbClr val="111821"/>
      </a:accent5>
      <a:accent6>
        <a:srgbClr val="BFD6E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ACC–ACCC" id="{3DE458B8-9379-7A4D-AF1C-D4927CAED55D}" vid="{E7800E8A-DFCD-0349-9BB1-731BDDC3E2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F69AD445165D43925D5110CE2881AB" ma:contentTypeVersion="20" ma:contentTypeDescription="Create a new document." ma:contentTypeScope="" ma:versionID="31b47bf8cda35929394e0e61d1ca1d00">
  <xsd:schema xmlns:xsd="http://www.w3.org/2001/XMLSchema" xmlns:xs="http://www.w3.org/2001/XMLSchema" xmlns:p="http://schemas.microsoft.com/office/2006/metadata/properties" xmlns:ns2="9a33f90b-6d3e-49cd-8048-0eb2c192ab84" xmlns:ns3="2984fb4d-1d3c-47bd-ac4f-4f447c02078a" targetNamespace="http://schemas.microsoft.com/office/2006/metadata/properties" ma:root="true" ma:fieldsID="eced382fa9752e4154f01446c738faf7" ns2:_="" ns3:_="">
    <xsd:import namespace="9a33f90b-6d3e-49cd-8048-0eb2c192ab84"/>
    <xsd:import namespace="2984fb4d-1d3c-47bd-ac4f-4f447c02078a"/>
    <xsd:element name="properties">
      <xsd:complexType>
        <xsd:sequence>
          <xsd:element name="documentManagement">
            <xsd:complexType>
              <xsd:all>
                <xsd:element ref="ns2:ReceivedTime" minOccurs="0"/>
                <xsd:element ref="ns2:From" minOccurs="0"/>
                <xsd:element ref="ns2:Recipients" minOccurs="0"/>
                <xsd:element ref="ns2:SharedWithUsers" minOccurs="0"/>
                <xsd:element ref="ns2:MediaServiceMetadata" minOccurs="0"/>
                <xsd:element ref="ns2:MediaServiceFastMetadata"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3f90b-6d3e-49cd-8048-0eb2c192ab84" elementFormDefault="qualified">
    <xsd:import namespace="http://schemas.microsoft.com/office/2006/documentManagement/types"/>
    <xsd:import namespace="http://schemas.microsoft.com/office/infopath/2007/PartnerControls"/>
    <xsd:element name="ReceivedTime" ma:index="8" nillable="true" ma:displayName="ReceivedTime" ma:format="DateTime" ma:internalName="ReceivedTime" ma:readOnly="false">
      <xsd:simpleType>
        <xsd:restriction base="dms:DateTime"/>
      </xsd:simpleType>
    </xsd:element>
    <xsd:element name="From" ma:index="9" nillable="true" ma:displayName="From" ma:internalName="From" ma:readOnly="false">
      <xsd:simpleType>
        <xsd:restriction base="dms:Text"/>
      </xsd:simpleType>
    </xsd:element>
    <xsd:element name="Recipients" ma:index="10" nillable="true" ma:displayName="Recipients" ma:internalName="Recipients" ma:readOnly="false">
      <xsd:simpleType>
        <xsd:restriction base="dms:Text"/>
      </xsd:simpleType>
    </xsd:element>
    <xsd:element name="SharedWithUsers" ma:index="11" nillable="true" ma:displayName="Shared With" ma:list="UserInfo" ma:SearchPeopleOnly="false" ma:internalName="SharedWithUser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e7d7fe6-3fde-426a-9e88-00508a807d01"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84fb4d-1d3c-47bd-ac4f-4f447c02078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d9c4f69-ee4d-4b3d-a9ad-4325d23f95b2}" ma:internalName="TaxCatchAll" ma:showField="CatchAllData" ma:web="2984fb4d-1d3c-47bd-ac4f-4f447c02078a">
      <xsd:complexType>
        <xsd:complexContent>
          <xsd:extension base="dms:MultiChoiceLookup">
            <xsd:sequence>
              <xsd:element name="Value" type="dms:Lookup" maxOccurs="unbounded" minOccurs="0" nillable="true"/>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984fb4d-1d3c-47bd-ac4f-4f447c02078a" xsi:nil="true"/>
    <lcf76f155ced4ddcb4097134ff3c332f xmlns="9a33f90b-6d3e-49cd-8048-0eb2c192ab84">
      <Terms xmlns="http://schemas.microsoft.com/office/infopath/2007/PartnerControls"/>
    </lcf76f155ced4ddcb4097134ff3c332f>
    <From xmlns="9a33f90b-6d3e-49cd-8048-0eb2c192ab84" xsi:nil="true"/>
    <Recipients xmlns="9a33f90b-6d3e-49cd-8048-0eb2c192ab84" xsi:nil="true"/>
    <SharedWithUsers xmlns="9a33f90b-6d3e-49cd-8048-0eb2c192ab84">
      <UserInfo>
        <DisplayName/>
        <AccountId xsi:nil="true"/>
        <AccountType/>
      </UserInfo>
    </SharedWithUsers>
    <ReceivedTime xmlns="9a33f90b-6d3e-49cd-8048-0eb2c192ab84" xsi:nil="true"/>
  </documentManagement>
</p:properties>
</file>

<file path=customXml/itemProps1.xml><?xml version="1.0" encoding="utf-8"?>
<ds:datastoreItem xmlns:ds="http://schemas.openxmlformats.org/officeDocument/2006/customXml" ds:itemID="{29A01828-5BBD-4320-842C-41619E14C0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33f90b-6d3e-49cd-8048-0eb2c192ab84"/>
    <ds:schemaRef ds:uri="2984fb4d-1d3c-47bd-ac4f-4f447c0207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F14BE9-60AA-4879-A8DB-E7492A1624A2}">
  <ds:schemaRefs>
    <ds:schemaRef ds:uri="http://schemas.microsoft.com/sharepoint/v3/contenttype/forms"/>
  </ds:schemaRefs>
</ds:datastoreItem>
</file>

<file path=customXml/itemProps3.xml><?xml version="1.0" encoding="utf-8"?>
<ds:datastoreItem xmlns:ds="http://schemas.openxmlformats.org/officeDocument/2006/customXml" ds:itemID="{F2859F8F-9CE2-4B30-8EA3-FDE2603B8858}">
  <ds:schemaRefs>
    <ds:schemaRef ds:uri="http://schemas.microsoft.com/office/2006/metadata/properties"/>
    <ds:schemaRef ds:uri="http://schemas.microsoft.com/office/infopath/2007/PartnerControls"/>
    <ds:schemaRef ds:uri="2984fb4d-1d3c-47bd-ac4f-4f447c02078a"/>
    <ds:schemaRef ds:uri="9a33f90b-6d3e-49cd-8048-0eb2c192ab84"/>
  </ds:schemaRefs>
</ds:datastoreItem>
</file>

<file path=docProps/app.xml><?xml version="1.0" encoding="utf-8"?>
<Properties xmlns="http://schemas.openxmlformats.org/officeDocument/2006/extended-properties" xmlns:vt="http://schemas.openxmlformats.org/officeDocument/2006/docPropsVTypes">
  <TotalTime>952</TotalTime>
  <Words>1219</Words>
  <Application>Microsoft Office PowerPoint</Application>
  <PresentationFormat>Widescreen</PresentationFormat>
  <Paragraphs>234</Paragraphs>
  <Slides>28</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Avenir Next LT Pro</vt:lpstr>
      <vt:lpstr>Calibri</vt:lpstr>
      <vt:lpstr>Courier New</vt:lpstr>
      <vt:lpstr>Verdana</vt:lpstr>
      <vt:lpstr>1_ACC–ACCC</vt:lpstr>
      <vt:lpstr>PowerPoint Presentation</vt:lpstr>
      <vt:lpstr>Contents</vt:lpstr>
      <vt:lpstr>PowerPoint Presentation</vt:lpstr>
      <vt:lpstr>PowerPoint Presentation</vt:lpstr>
      <vt:lpstr>Introduction: ACC PAP Members </vt:lpstr>
      <vt:lpstr>Code of Practice Plays a Role in Industry </vt:lpstr>
      <vt:lpstr>The ACC Code of Practice</vt:lpstr>
      <vt:lpstr>Engine Oils Licensing and Certification System (EOLCS)</vt:lpstr>
      <vt:lpstr>Engine Oils Licensing and Certification System (EOLCS)</vt:lpstr>
      <vt:lpstr>Many engine oil specifications rely on the ACC Code of Practice</vt:lpstr>
      <vt:lpstr>Over 30 Year History of the Code of Practice </vt:lpstr>
      <vt:lpstr>Code of Practice Emphasizes Engine Test Monitoring and Control </vt:lpstr>
      <vt:lpstr>Test Acceptance into the Code of Practice</vt:lpstr>
      <vt:lpstr>Documentation through Test Registration </vt:lpstr>
      <vt:lpstr>PowerPoint Presentation</vt:lpstr>
      <vt:lpstr>PowerPoint Presentation</vt:lpstr>
      <vt:lpstr>Code of Practice Guides Engine Oil Development and Qualification</vt:lpstr>
      <vt:lpstr>Engine Oil Development and Qualification </vt:lpstr>
      <vt:lpstr>Engine Oil Development and Qualification </vt:lpstr>
      <vt:lpstr>Code of Practice Supports Documentation and Compliance </vt:lpstr>
      <vt:lpstr>Candidate Data Package </vt:lpstr>
      <vt:lpstr>Compliance Process - Annual Audit</vt:lpstr>
      <vt:lpstr>Compliance Acknowledgement</vt:lpstr>
      <vt:lpstr>Code of Practice Benefits Will Continue</vt:lpstr>
      <vt:lpstr>Benefits to Stakeholders</vt:lpstr>
      <vt:lpstr>PAP Summary &amp; Outlook </vt:lpstr>
      <vt:lpstr>ACC Petroleum Additives Panel Resources are Publicly Available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Scruggs, Sarah</dc:creator>
  <cp:lastModifiedBy>Shea, Erich</cp:lastModifiedBy>
  <cp:revision>20</cp:revision>
  <dcterms:created xsi:type="dcterms:W3CDTF">2023-09-22T15:09:37Z</dcterms:created>
  <dcterms:modified xsi:type="dcterms:W3CDTF">2024-07-01T16:28:29Z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0x0101007DF69AD445165D43925D5110CE2881AB</vt:lpwstr>
  </property>
  <property fmtid="{D5CDD505-2E9C-101B-9397-08002B2CF9AE}" pid="3" name="MediaServiceImageTags">
    <vt:lpwstr/>
  </property>
</Properties>
</file>